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re 28"/>
          <p:cNvSpPr>
            <a:spLocks noGrp="1"/>
          </p:cNvSpPr>
          <p:nvPr>
            <p:ph type="ctrTitle"/>
          </p:nvPr>
        </p:nvSpPr>
        <p:spPr>
          <a:xfrm>
            <a:off x="381000" y="4853411"/>
            <a:ext cx="8458200" cy="1222375"/>
          </a:xfrm>
        </p:spPr>
        <p:txBody>
          <a:bodyPr anchor="t"/>
          <a:lstStyle/>
          <a:p>
            <a:r>
              <a:rPr lang="fr-FR" smtClean="0"/>
              <a:t>Modifiez le style du titre</a:t>
            </a:r>
            <a:endParaRPr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5" name="Espace réservé de la date 15"/>
          <p:cNvSpPr>
            <a:spLocks noGrp="1"/>
          </p:cNvSpPr>
          <p:nvPr>
            <p:ph type="dt" sz="half" idx="10"/>
          </p:nvPr>
        </p:nvSpPr>
        <p:spPr/>
        <p:txBody>
          <a:bodyPr/>
          <a:lstStyle>
            <a:lvl1pPr>
              <a:defRPr/>
            </a:lvl1pPr>
          </a:lstStyle>
          <a:p>
            <a:pPr>
              <a:defRPr/>
            </a:pPr>
            <a:fld id="{7605CD64-A7BE-46A3-81B2-F457374AA303}" type="datetimeFigureOut">
              <a:rPr lang="fr-FR"/>
              <a:pPr>
                <a:defRPr/>
              </a:pPr>
              <a:t>30/06/2016</a:t>
            </a:fld>
            <a:endParaRPr lang="fr-BE"/>
          </a:p>
        </p:txBody>
      </p:sp>
      <p:sp>
        <p:nvSpPr>
          <p:cNvPr id="6" name="Espace réservé du pied de page 1"/>
          <p:cNvSpPr>
            <a:spLocks noGrp="1"/>
          </p:cNvSpPr>
          <p:nvPr>
            <p:ph type="ftr" sz="quarter" idx="11"/>
          </p:nvPr>
        </p:nvSpPr>
        <p:spPr/>
        <p:txBody>
          <a:bodyPr/>
          <a:lstStyle>
            <a:lvl1pPr>
              <a:defRPr/>
            </a:lvl1pPr>
          </a:lstStyle>
          <a:p>
            <a:pPr>
              <a:defRPr/>
            </a:pPr>
            <a:endParaRPr lang="fr-BE"/>
          </a:p>
        </p:txBody>
      </p:sp>
      <p:sp>
        <p:nvSpPr>
          <p:cNvPr id="7" name="Espace réservé du numéro de diapositive 14"/>
          <p:cNvSpPr>
            <a:spLocks noGrp="1"/>
          </p:cNvSpPr>
          <p:nvPr>
            <p:ph type="sldNum" sz="quarter" idx="12"/>
          </p:nvPr>
        </p:nvSpPr>
        <p:spPr>
          <a:xfrm>
            <a:off x="8229600" y="6473825"/>
            <a:ext cx="758825" cy="247650"/>
          </a:xfrm>
        </p:spPr>
        <p:txBody>
          <a:bodyPr/>
          <a:lstStyle>
            <a:lvl1pPr>
              <a:defRPr/>
            </a:lvl1pPr>
          </a:lstStyle>
          <a:p>
            <a:pPr>
              <a:defRPr/>
            </a:pPr>
            <a:fld id="{63652173-3E3B-404C-BE20-BF026DE69211}" type="slidenum">
              <a:rPr lang="fr-BE"/>
              <a:pPr>
                <a:defRPr/>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0"/>
          <p:cNvSpPr>
            <a:spLocks noGrp="1"/>
          </p:cNvSpPr>
          <p:nvPr>
            <p:ph type="dt" sz="half" idx="10"/>
          </p:nvPr>
        </p:nvSpPr>
        <p:spPr/>
        <p:txBody>
          <a:bodyPr/>
          <a:lstStyle>
            <a:lvl1pPr>
              <a:defRPr/>
            </a:lvl1pPr>
          </a:lstStyle>
          <a:p>
            <a:pPr>
              <a:defRPr/>
            </a:pPr>
            <a:fld id="{C6D5B5A8-769F-4DBE-8A64-10A9B4AB544F}" type="datetimeFigureOut">
              <a:rPr lang="fr-FR"/>
              <a:pPr>
                <a:defRPr/>
              </a:pPr>
              <a:t>30/06/2016</a:t>
            </a:fld>
            <a:endParaRPr lang="fr-BE"/>
          </a:p>
        </p:txBody>
      </p:sp>
      <p:sp>
        <p:nvSpPr>
          <p:cNvPr id="5" name="Espace réservé du pied de page 27"/>
          <p:cNvSpPr>
            <a:spLocks noGrp="1"/>
          </p:cNvSpPr>
          <p:nvPr>
            <p:ph type="ftr" sz="quarter" idx="11"/>
          </p:nvPr>
        </p:nvSpPr>
        <p:spPr/>
        <p:txBody>
          <a:bodyPr/>
          <a:lstStyle>
            <a:lvl1pPr>
              <a:defRPr/>
            </a:lvl1pPr>
          </a:lstStyle>
          <a:p>
            <a:pPr>
              <a:defRPr/>
            </a:pPr>
            <a:endParaRPr lang="fr-BE"/>
          </a:p>
        </p:txBody>
      </p:sp>
      <p:sp>
        <p:nvSpPr>
          <p:cNvPr id="6" name="Espace réservé du numéro de diapositive 4"/>
          <p:cNvSpPr>
            <a:spLocks noGrp="1"/>
          </p:cNvSpPr>
          <p:nvPr>
            <p:ph type="sldNum" sz="quarter" idx="12"/>
          </p:nvPr>
        </p:nvSpPr>
        <p:spPr/>
        <p:txBody>
          <a:bodyPr/>
          <a:lstStyle>
            <a:lvl1pPr>
              <a:defRPr/>
            </a:lvl1pPr>
          </a:lstStyle>
          <a:p>
            <a:pPr>
              <a:defRPr/>
            </a:pPr>
            <a:fld id="{91A245F6-6C7E-43F1-82AC-B23662723DAD}" type="slidenum">
              <a:rPr lang="fr-BE"/>
              <a:pPr>
                <a:defRPr/>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AB48D441-F363-45C4-A7BB-57782E6BA0FA}" type="datetimeFigureOut">
              <a:rPr lang="fr-FR"/>
              <a:pPr>
                <a:defRPr/>
              </a:pPr>
              <a:t>30/06/2016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09FA5CE-1D4C-4B1D-A52D-36267EB4232B}" type="slidenum">
              <a:rPr lang="fr-BE"/>
              <a:pPr>
                <a:defRPr/>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lang="fr-FR" smtClean="0"/>
              <a:t>Modifiez le style du titre</a:t>
            </a:r>
            <a:endParaRPr lang="en-US"/>
          </a:p>
        </p:txBody>
      </p:sp>
      <p:sp>
        <p:nvSpPr>
          <p:cNvPr id="27" name="Espace réservé du contenu 26"/>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1B83AF7D-CA9F-439E-B8B2-0A5489285C81}" type="datetimeFigureOut">
              <a:rPr lang="fr-FR"/>
              <a:pPr>
                <a:defRPr/>
              </a:pPr>
              <a:t>30/06/2016</a:t>
            </a:fld>
            <a:endParaRPr lang="fr-BE"/>
          </a:p>
        </p:txBody>
      </p:sp>
      <p:sp>
        <p:nvSpPr>
          <p:cNvPr id="5" name="Espace réservé du pied de page 18"/>
          <p:cNvSpPr>
            <a:spLocks noGrp="1"/>
          </p:cNvSpPr>
          <p:nvPr>
            <p:ph type="ftr" sz="quarter" idx="11"/>
          </p:nvPr>
        </p:nvSpPr>
        <p:spPr>
          <a:xfrm>
            <a:off x="3581400" y="76200"/>
            <a:ext cx="2895600" cy="288925"/>
          </a:xfrm>
        </p:spPr>
        <p:txBody>
          <a:bodyPr/>
          <a:lstStyle>
            <a:lvl1pPr>
              <a:defRPr/>
            </a:lvl1pPr>
          </a:lstStyle>
          <a:p>
            <a:pPr>
              <a:defRPr/>
            </a:pPr>
            <a:endParaRPr lang="fr-BE"/>
          </a:p>
        </p:txBody>
      </p:sp>
      <p:sp>
        <p:nvSpPr>
          <p:cNvPr id="6" name="Espace réservé du numéro de diapositive 15"/>
          <p:cNvSpPr>
            <a:spLocks noGrp="1"/>
          </p:cNvSpPr>
          <p:nvPr>
            <p:ph type="sldNum" sz="quarter" idx="12"/>
          </p:nvPr>
        </p:nvSpPr>
        <p:spPr>
          <a:xfrm>
            <a:off x="8229600" y="6473825"/>
            <a:ext cx="758825" cy="247650"/>
          </a:xfrm>
        </p:spPr>
        <p:txBody>
          <a:bodyPr/>
          <a:lstStyle>
            <a:lvl1pPr>
              <a:defRPr/>
            </a:lvl1pPr>
          </a:lstStyle>
          <a:p>
            <a:pPr>
              <a:defRPr/>
            </a:pPr>
            <a:fld id="{114B67BD-AE5A-4D16-B2A0-CE73240EFBA4}" type="slidenum">
              <a:rPr lang="fr-BE"/>
              <a:pPr>
                <a:defRPr/>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lang="fr-FR" smtClean="0"/>
              <a:t>Modifiez le style du titre</a:t>
            </a:r>
            <a:endParaRPr lang="en-US"/>
          </a:p>
        </p:txBody>
      </p:sp>
      <p:sp>
        <p:nvSpPr>
          <p:cNvPr id="5" name="Espace réservé de la date 18"/>
          <p:cNvSpPr>
            <a:spLocks noGrp="1"/>
          </p:cNvSpPr>
          <p:nvPr>
            <p:ph type="dt" sz="half" idx="10"/>
          </p:nvPr>
        </p:nvSpPr>
        <p:spPr/>
        <p:txBody>
          <a:bodyPr/>
          <a:lstStyle>
            <a:lvl1pPr>
              <a:defRPr/>
            </a:lvl1pPr>
          </a:lstStyle>
          <a:p>
            <a:pPr>
              <a:defRPr/>
            </a:pPr>
            <a:fld id="{92B12B45-3B89-484C-874C-7F0D45548E96}" type="datetimeFigureOut">
              <a:rPr lang="fr-FR"/>
              <a:pPr>
                <a:defRPr/>
              </a:pPr>
              <a:t>30/06/2016</a:t>
            </a:fld>
            <a:endParaRPr lang="fr-BE"/>
          </a:p>
        </p:txBody>
      </p:sp>
      <p:sp>
        <p:nvSpPr>
          <p:cNvPr id="7" name="Espace réservé du pied de page 10"/>
          <p:cNvSpPr>
            <a:spLocks noGrp="1"/>
          </p:cNvSpPr>
          <p:nvPr>
            <p:ph type="ftr" sz="quarter" idx="11"/>
          </p:nvPr>
        </p:nvSpPr>
        <p:spPr/>
        <p:txBody>
          <a:bodyPr/>
          <a:lstStyle>
            <a:lvl1pPr>
              <a:defRPr/>
            </a:lvl1pPr>
          </a:lstStyle>
          <a:p>
            <a:pPr>
              <a:defRPr/>
            </a:pPr>
            <a:endParaRPr lang="fr-BE"/>
          </a:p>
        </p:txBody>
      </p:sp>
      <p:sp>
        <p:nvSpPr>
          <p:cNvPr id="9" name="Espace réservé du numéro de diapositive 15"/>
          <p:cNvSpPr>
            <a:spLocks noGrp="1"/>
          </p:cNvSpPr>
          <p:nvPr>
            <p:ph type="sldNum" sz="quarter" idx="12"/>
          </p:nvPr>
        </p:nvSpPr>
        <p:spPr/>
        <p:txBody>
          <a:bodyPr/>
          <a:lstStyle>
            <a:lvl1pPr>
              <a:defRPr/>
            </a:lvl1pPr>
          </a:lstStyle>
          <a:p>
            <a:pPr>
              <a:defRPr/>
            </a:pPr>
            <a:fld id="{886DA2B9-AD06-48B6-9CED-264F892528E9}" type="slidenum">
              <a:rPr lang="fr-BE"/>
              <a:pPr>
                <a:defRPr/>
              </a:pPr>
              <a:t>‹#›</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lang="fr-FR" smtClean="0"/>
              <a:t>Modifiez le style du titre</a:t>
            </a:r>
            <a:endParaRPr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0"/>
          <p:cNvSpPr>
            <a:spLocks noGrp="1"/>
          </p:cNvSpPr>
          <p:nvPr>
            <p:ph type="dt" sz="half" idx="10"/>
          </p:nvPr>
        </p:nvSpPr>
        <p:spPr/>
        <p:txBody>
          <a:bodyPr/>
          <a:lstStyle>
            <a:lvl1pPr>
              <a:defRPr/>
            </a:lvl1pPr>
          </a:lstStyle>
          <a:p>
            <a:pPr>
              <a:defRPr/>
            </a:pPr>
            <a:fld id="{20838A12-C2EC-467A-91A4-AE11D8764E3C}" type="datetimeFigureOut">
              <a:rPr lang="fr-FR"/>
              <a:pPr>
                <a:defRPr/>
              </a:pPr>
              <a:t>30/06/2016</a:t>
            </a:fld>
            <a:endParaRPr lang="fr-BE"/>
          </a:p>
        </p:txBody>
      </p:sp>
      <p:sp>
        <p:nvSpPr>
          <p:cNvPr id="6" name="Espace réservé du pied de page 27"/>
          <p:cNvSpPr>
            <a:spLocks noGrp="1"/>
          </p:cNvSpPr>
          <p:nvPr>
            <p:ph type="ftr" sz="quarter" idx="11"/>
          </p:nvPr>
        </p:nvSpPr>
        <p:spPr/>
        <p:txBody>
          <a:bodyPr/>
          <a:lstStyle>
            <a:lvl1pPr>
              <a:defRPr/>
            </a:lvl1pPr>
          </a:lstStyle>
          <a:p>
            <a:pPr>
              <a:defRPr/>
            </a:pPr>
            <a:endParaRPr lang="fr-BE"/>
          </a:p>
        </p:txBody>
      </p:sp>
      <p:sp>
        <p:nvSpPr>
          <p:cNvPr id="7" name="Espace réservé du numéro de diapositive 4"/>
          <p:cNvSpPr>
            <a:spLocks noGrp="1"/>
          </p:cNvSpPr>
          <p:nvPr>
            <p:ph type="sldNum" sz="quarter" idx="12"/>
          </p:nvPr>
        </p:nvSpPr>
        <p:spPr/>
        <p:txBody>
          <a:bodyPr/>
          <a:lstStyle>
            <a:lvl1pPr>
              <a:defRPr/>
            </a:lvl1pPr>
          </a:lstStyle>
          <a:p>
            <a:pPr>
              <a:defRPr/>
            </a:pPr>
            <a:fld id="{EAB07FF5-AE59-497E-AF11-0FFBD8D9E867}" type="slidenum">
              <a:rPr lang="fr-BE"/>
              <a:pPr>
                <a:defRPr/>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re 28"/>
          <p:cNvSpPr>
            <a:spLocks noGrp="1"/>
          </p:cNvSpPr>
          <p:nvPr>
            <p:ph type="title"/>
          </p:nvPr>
        </p:nvSpPr>
        <p:spPr>
          <a:xfrm>
            <a:off x="304800" y="5410200"/>
            <a:ext cx="8610600" cy="882650"/>
          </a:xfrm>
        </p:spPr>
        <p:txBody>
          <a:bodyPr/>
          <a:lstStyle>
            <a:lvl1pPr>
              <a:defRPr/>
            </a:lvl1pPr>
          </a:lstStyle>
          <a:p>
            <a:r>
              <a:rPr lang="fr-FR" smtClean="0"/>
              <a:t>Modifiez le style du titre</a:t>
            </a:r>
            <a:endParaRPr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9"/>
          <p:cNvSpPr>
            <a:spLocks noGrp="1"/>
          </p:cNvSpPr>
          <p:nvPr>
            <p:ph type="dt" sz="half" idx="10"/>
          </p:nvPr>
        </p:nvSpPr>
        <p:spPr/>
        <p:txBody>
          <a:bodyPr/>
          <a:lstStyle>
            <a:lvl1pPr>
              <a:defRPr/>
            </a:lvl1pPr>
          </a:lstStyle>
          <a:p>
            <a:pPr>
              <a:defRPr/>
            </a:pPr>
            <a:fld id="{E2144F81-D1CD-455D-A9FD-B8089FE1CF52}" type="datetimeFigureOut">
              <a:rPr lang="fr-FR"/>
              <a:pPr>
                <a:defRPr/>
              </a:pPr>
              <a:t>30/06/2016</a:t>
            </a:fld>
            <a:endParaRPr lang="fr-BE"/>
          </a:p>
        </p:txBody>
      </p:sp>
      <p:sp>
        <p:nvSpPr>
          <p:cNvPr id="9" name="Espace réservé du pied de page 5"/>
          <p:cNvSpPr>
            <a:spLocks noGrp="1"/>
          </p:cNvSpPr>
          <p:nvPr>
            <p:ph type="ftr" sz="quarter" idx="11"/>
          </p:nvPr>
        </p:nvSpPr>
        <p:spPr/>
        <p:txBody>
          <a:bodyPr/>
          <a:lstStyle>
            <a:lvl1pPr>
              <a:defRPr/>
            </a:lvl1pPr>
          </a:lstStyle>
          <a:p>
            <a:pPr>
              <a:defRPr/>
            </a:pPr>
            <a:endParaRPr lang="fr-BE"/>
          </a:p>
        </p:txBody>
      </p:sp>
      <p:sp>
        <p:nvSpPr>
          <p:cNvPr id="10" name="Espace réservé du numéro de diapositive 6"/>
          <p:cNvSpPr>
            <a:spLocks noGrp="1"/>
          </p:cNvSpPr>
          <p:nvPr>
            <p:ph type="sldNum" sz="quarter" idx="12"/>
          </p:nvPr>
        </p:nvSpPr>
        <p:spPr>
          <a:xfrm>
            <a:off x="8229600" y="6477000"/>
            <a:ext cx="762000" cy="247650"/>
          </a:xfrm>
        </p:spPr>
        <p:txBody>
          <a:bodyPr/>
          <a:lstStyle>
            <a:lvl1pPr>
              <a:defRPr/>
            </a:lvl1pPr>
          </a:lstStyle>
          <a:p>
            <a:pPr>
              <a:defRPr/>
            </a:pPr>
            <a:fld id="{B44E3D01-36DC-40E8-9659-89C1348F7ABC}" type="slidenum">
              <a:rPr lang="fr-BE"/>
              <a:pPr>
                <a:defRPr/>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lang="fr-FR" smtClean="0"/>
              <a:t>Modifiez le style du titre</a:t>
            </a:r>
            <a:endParaRPr lang="en-US"/>
          </a:p>
        </p:txBody>
      </p:sp>
      <p:sp>
        <p:nvSpPr>
          <p:cNvPr id="3" name="Espace réservé de la date 10"/>
          <p:cNvSpPr>
            <a:spLocks noGrp="1"/>
          </p:cNvSpPr>
          <p:nvPr>
            <p:ph type="dt" sz="half" idx="10"/>
          </p:nvPr>
        </p:nvSpPr>
        <p:spPr/>
        <p:txBody>
          <a:bodyPr/>
          <a:lstStyle>
            <a:lvl1pPr>
              <a:defRPr/>
            </a:lvl1pPr>
          </a:lstStyle>
          <a:p>
            <a:pPr>
              <a:defRPr/>
            </a:pPr>
            <a:fld id="{17DA81B1-A5DE-44B7-9C89-1BC13D60AD06}" type="datetimeFigureOut">
              <a:rPr lang="fr-FR"/>
              <a:pPr>
                <a:defRPr/>
              </a:pPr>
              <a:t>30/06/2016</a:t>
            </a:fld>
            <a:endParaRPr lang="fr-BE"/>
          </a:p>
        </p:txBody>
      </p:sp>
      <p:sp>
        <p:nvSpPr>
          <p:cNvPr id="4" name="Espace réservé du pied de page 27"/>
          <p:cNvSpPr>
            <a:spLocks noGrp="1"/>
          </p:cNvSpPr>
          <p:nvPr>
            <p:ph type="ftr" sz="quarter" idx="11"/>
          </p:nvPr>
        </p:nvSpPr>
        <p:spPr/>
        <p:txBody>
          <a:bodyPr/>
          <a:lstStyle>
            <a:lvl1pPr>
              <a:defRPr/>
            </a:lvl1pPr>
          </a:lstStyle>
          <a:p>
            <a:pPr>
              <a:defRPr/>
            </a:pPr>
            <a:endParaRPr lang="fr-BE"/>
          </a:p>
        </p:txBody>
      </p:sp>
      <p:sp>
        <p:nvSpPr>
          <p:cNvPr id="5" name="Espace réservé du numéro de diapositive 4"/>
          <p:cNvSpPr>
            <a:spLocks noGrp="1"/>
          </p:cNvSpPr>
          <p:nvPr>
            <p:ph type="sldNum" sz="quarter" idx="12"/>
          </p:nvPr>
        </p:nvSpPr>
        <p:spPr/>
        <p:txBody>
          <a:bodyPr/>
          <a:lstStyle>
            <a:lvl1pPr>
              <a:defRPr/>
            </a:lvl1pPr>
          </a:lstStyle>
          <a:p>
            <a:pPr>
              <a:defRPr/>
            </a:pPr>
            <a:fld id="{57FCC50A-1135-4F87-94F3-BD0C3A70BC38}" type="slidenum">
              <a:rPr lang="fr-BE"/>
              <a:pPr>
                <a:defRPr/>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2"/>
          <p:cNvSpPr>
            <a:spLocks noGrp="1"/>
          </p:cNvSpPr>
          <p:nvPr>
            <p:ph type="dt" sz="half" idx="10"/>
          </p:nvPr>
        </p:nvSpPr>
        <p:spPr/>
        <p:txBody>
          <a:bodyPr/>
          <a:lstStyle>
            <a:lvl1pPr>
              <a:defRPr/>
            </a:lvl1pPr>
          </a:lstStyle>
          <a:p>
            <a:pPr>
              <a:defRPr/>
            </a:pPr>
            <a:fld id="{748792B5-7D48-4F31-9CDB-E49AA7E8360F}" type="datetimeFigureOut">
              <a:rPr lang="fr-FR"/>
              <a:pPr>
                <a:defRPr/>
              </a:pPr>
              <a:t>30/06/2016</a:t>
            </a:fld>
            <a:endParaRPr lang="fr-BE"/>
          </a:p>
        </p:txBody>
      </p:sp>
      <p:sp>
        <p:nvSpPr>
          <p:cNvPr id="3" name="Espace réservé du pied de page 23"/>
          <p:cNvSpPr>
            <a:spLocks noGrp="1"/>
          </p:cNvSpPr>
          <p:nvPr>
            <p:ph type="ftr" sz="quarter" idx="11"/>
          </p:nvPr>
        </p:nvSpPr>
        <p:spPr/>
        <p:txBody>
          <a:bodyPr/>
          <a:lstStyle>
            <a:lvl1pPr>
              <a:defRPr/>
            </a:lvl1pPr>
          </a:lstStyle>
          <a:p>
            <a:pPr>
              <a:defRPr/>
            </a:pPr>
            <a:endParaRPr lang="fr-BE"/>
          </a:p>
        </p:txBody>
      </p:sp>
      <p:sp>
        <p:nvSpPr>
          <p:cNvPr id="4" name="Espace réservé du numéro de diapositive 6"/>
          <p:cNvSpPr>
            <a:spLocks noGrp="1"/>
          </p:cNvSpPr>
          <p:nvPr>
            <p:ph type="sldNum" sz="quarter" idx="12"/>
          </p:nvPr>
        </p:nvSpPr>
        <p:spPr/>
        <p:txBody>
          <a:bodyPr/>
          <a:lstStyle>
            <a:lvl1pPr>
              <a:defRPr/>
            </a:lvl1pPr>
          </a:lstStyle>
          <a:p>
            <a:pPr>
              <a:defRPr/>
            </a:pPr>
            <a:fld id="{BE2158F2-0778-4D6B-ADC1-04A3A733301B}" type="slidenum">
              <a:rPr lang="fr-BE"/>
              <a:pPr>
                <a:defRPr/>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re 11"/>
          <p:cNvSpPr>
            <a:spLocks noGrp="1"/>
          </p:cNvSpPr>
          <p:nvPr>
            <p:ph type="title"/>
          </p:nvPr>
        </p:nvSpPr>
        <p:spPr>
          <a:xfrm>
            <a:off x="457200" y="5486400"/>
            <a:ext cx="8458200" cy="520700"/>
          </a:xfrm>
        </p:spPr>
        <p:txBody>
          <a:bodyPr/>
          <a:lstStyle>
            <a:lvl1pPr algn="l">
              <a:buNone/>
              <a:defRPr sz="2000" b="1"/>
            </a:lvl1pPr>
          </a:lstStyle>
          <a:p>
            <a:r>
              <a:rPr lang="fr-FR" smtClean="0"/>
              <a:t>Modifiez le style du titre</a:t>
            </a:r>
            <a:endParaRPr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24"/>
          <p:cNvSpPr>
            <a:spLocks noGrp="1"/>
          </p:cNvSpPr>
          <p:nvPr>
            <p:ph type="dt" sz="half" idx="10"/>
          </p:nvPr>
        </p:nvSpPr>
        <p:spPr/>
        <p:txBody>
          <a:bodyPr/>
          <a:lstStyle>
            <a:lvl1pPr>
              <a:defRPr/>
            </a:lvl1pPr>
          </a:lstStyle>
          <a:p>
            <a:pPr>
              <a:defRPr/>
            </a:pPr>
            <a:fld id="{00A68923-7257-44BC-BA2E-33588F33C3DA}" type="datetimeFigureOut">
              <a:rPr lang="fr-FR"/>
              <a:pPr>
                <a:defRPr/>
              </a:pPr>
              <a:t>30/06/2016</a:t>
            </a:fld>
            <a:endParaRPr lang="fr-BE"/>
          </a:p>
        </p:txBody>
      </p:sp>
      <p:sp>
        <p:nvSpPr>
          <p:cNvPr id="7" name="Espace réservé du pied de page 28"/>
          <p:cNvSpPr>
            <a:spLocks noGrp="1"/>
          </p:cNvSpPr>
          <p:nvPr>
            <p:ph type="ftr" sz="quarter" idx="11"/>
          </p:nvPr>
        </p:nvSpPr>
        <p:spPr/>
        <p:txBody>
          <a:bodyPr/>
          <a:lstStyle>
            <a:lvl1pPr>
              <a:defRPr/>
            </a:lvl1pPr>
          </a:lstStyle>
          <a:p>
            <a:pPr>
              <a:defRPr/>
            </a:pPr>
            <a:endParaRPr lang="fr-BE"/>
          </a:p>
        </p:txBody>
      </p:sp>
      <p:sp>
        <p:nvSpPr>
          <p:cNvPr id="8" name="Espace réservé du numéro de diapositive 6"/>
          <p:cNvSpPr>
            <a:spLocks noGrp="1"/>
          </p:cNvSpPr>
          <p:nvPr>
            <p:ph type="sldNum" sz="quarter" idx="12"/>
          </p:nvPr>
        </p:nvSpPr>
        <p:spPr/>
        <p:txBody>
          <a:bodyPr/>
          <a:lstStyle>
            <a:lvl1pPr>
              <a:defRPr/>
            </a:lvl1pPr>
          </a:lstStyle>
          <a:p>
            <a:pPr>
              <a:defRPr/>
            </a:pPr>
            <a:fld id="{5F9C7025-89F7-44EB-AAD7-8E122FBBC47D}" type="slidenum">
              <a:rPr lang="fr-BE"/>
              <a:pPr>
                <a:defRPr/>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17" name="Titre 16"/>
          <p:cNvSpPr>
            <a:spLocks noGrp="1"/>
          </p:cNvSpPr>
          <p:nvPr>
            <p:ph type="title"/>
          </p:nvPr>
        </p:nvSpPr>
        <p:spPr>
          <a:xfrm>
            <a:off x="381000" y="4993760"/>
            <a:ext cx="5867400" cy="522288"/>
          </a:xfrm>
        </p:spPr>
        <p:txBody>
          <a:bodyPr/>
          <a:lstStyle>
            <a:lvl1pPr algn="l">
              <a:buNone/>
              <a:defRPr sz="2000" b="1"/>
            </a:lvl1pPr>
          </a:lstStyle>
          <a:p>
            <a:r>
              <a:rPr lang="fr-FR" smtClean="0"/>
              <a:t>Modifiez le style du titre</a:t>
            </a:r>
            <a:endParaRPr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fr-FR" smtClean="0"/>
              <a:t>Modifiez les styles du texte du masque</a:t>
            </a:r>
          </a:p>
        </p:txBody>
      </p:sp>
      <p:sp>
        <p:nvSpPr>
          <p:cNvPr id="5" name="Espace réservé de la date 6"/>
          <p:cNvSpPr>
            <a:spLocks noGrp="1"/>
          </p:cNvSpPr>
          <p:nvPr>
            <p:ph type="dt" sz="half" idx="10"/>
          </p:nvPr>
        </p:nvSpPr>
        <p:spPr/>
        <p:txBody>
          <a:bodyPr/>
          <a:lstStyle>
            <a:lvl1pPr>
              <a:defRPr/>
            </a:lvl1pPr>
          </a:lstStyle>
          <a:p>
            <a:pPr>
              <a:defRPr/>
            </a:pPr>
            <a:fld id="{8472123C-C4A9-40D7-8FA8-31428EB8B05F}" type="datetimeFigureOut">
              <a:rPr lang="fr-FR"/>
              <a:pPr>
                <a:defRPr/>
              </a:pPr>
              <a:t>30/06/2016</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30"/>
          <p:cNvSpPr>
            <a:spLocks noGrp="1"/>
          </p:cNvSpPr>
          <p:nvPr>
            <p:ph type="sldNum" sz="quarter" idx="12"/>
          </p:nvPr>
        </p:nvSpPr>
        <p:spPr/>
        <p:txBody>
          <a:bodyPr/>
          <a:lstStyle>
            <a:lvl1pPr>
              <a:defRPr/>
            </a:lvl1pPr>
          </a:lstStyle>
          <a:p>
            <a:pPr>
              <a:defRPr/>
            </a:pPr>
            <a:fld id="{A663B368-496F-4A75-A120-F016E238F5EA}" type="slidenum">
              <a:rPr lang="fr-BE"/>
              <a:pPr>
                <a:defRPr/>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Espace réservé du texte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27F8688A-40CE-45CE-9A50-8E56DBDFC3A7}" type="datetimeFigureOut">
              <a:rPr lang="fr-FR"/>
              <a:pPr>
                <a:defRPr/>
              </a:pPr>
              <a:t>30/06/2016</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A8251026-4F89-4829-9A4A-A35818EB576B}" type="slidenum">
              <a:rPr lang="fr-BE"/>
              <a:pPr>
                <a:defRPr/>
              </a:pPr>
              <a:t>‹#›</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lang="fr-FR" smtClean="0"/>
              <a:t>Modifiez le style du titre</a:t>
            </a:r>
            <a:endParaRPr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7" r:id="rId4"/>
    <p:sldLayoutId id="2147483711" r:id="rId5"/>
    <p:sldLayoutId id="2147483706" r:id="rId6"/>
    <p:sldLayoutId id="2147483712" r:id="rId7"/>
    <p:sldLayoutId id="2147483713" r:id="rId8"/>
    <p:sldLayoutId id="2147483714" r:id="rId9"/>
    <p:sldLayoutId id="2147483705" r:id="rId10"/>
    <p:sldLayoutId id="2147483715"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eaLnBrk="1" fontAlgn="auto" hangingPunct="1">
              <a:spcAft>
                <a:spcPts val="0"/>
              </a:spcAft>
              <a:defRPr/>
            </a:pPr>
            <a:r>
              <a:rPr lang="en-US" b="1" dirty="0"/>
              <a:t>The Right to Dissent: International Law Guarantees</a:t>
            </a:r>
            <a:endParaRPr lang="fr-FR" b="1" dirty="0"/>
          </a:p>
        </p:txBody>
      </p:sp>
      <p:sp>
        <p:nvSpPr>
          <p:cNvPr id="3" name="Sous-titre 2"/>
          <p:cNvSpPr>
            <a:spLocks noGrp="1"/>
          </p:cNvSpPr>
          <p:nvPr>
            <p:ph type="subTitle" idx="1"/>
          </p:nvPr>
        </p:nvSpPr>
        <p:spPr/>
        <p:txBody>
          <a:bodyPr>
            <a:normAutofit/>
          </a:bodyPr>
          <a:lstStyle/>
          <a:p>
            <a:pPr eaLnBrk="1" fontAlgn="auto" hangingPunct="1">
              <a:spcAft>
                <a:spcPts val="0"/>
              </a:spcAft>
              <a:buFont typeface="Wingdings 2"/>
              <a:buNone/>
              <a:defRPr/>
            </a:pPr>
            <a:r>
              <a:rPr lang="fr-FR" dirty="0" smtClean="0"/>
              <a:t>Gail Davidson</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796950"/>
          </a:xfrm>
        </p:spPr>
        <p:txBody>
          <a:bodyPr>
            <a:normAutofit fontScale="90000"/>
          </a:bodyPr>
          <a:lstStyle/>
          <a:p>
            <a:pPr eaLnBrk="1" fontAlgn="auto" hangingPunct="1">
              <a:spcAft>
                <a:spcPts val="0"/>
              </a:spcAft>
              <a:defRPr/>
            </a:pPr>
            <a:r>
              <a:rPr lang="fr-FR" b="1" dirty="0" err="1"/>
              <a:t>Universal</a:t>
            </a:r>
            <a:r>
              <a:rPr lang="fr-FR" b="1" dirty="0"/>
              <a:t> </a:t>
            </a:r>
            <a:r>
              <a:rPr lang="fr-FR" b="1" dirty="0" err="1"/>
              <a:t>Declaration</a:t>
            </a:r>
            <a:r>
              <a:rPr lang="fr-FR" b="1" dirty="0"/>
              <a:t> of </a:t>
            </a:r>
            <a:r>
              <a:rPr lang="fr-FR" b="1" dirty="0" err="1"/>
              <a:t>Human</a:t>
            </a:r>
            <a:r>
              <a:rPr lang="fr-FR" b="1" dirty="0"/>
              <a:t> </a:t>
            </a:r>
            <a:r>
              <a:rPr lang="fr-FR" b="1" dirty="0" err="1"/>
              <a:t>Rights</a:t>
            </a:r>
            <a:r>
              <a:rPr lang="fr-FR" dirty="0"/>
              <a:t/>
            </a:r>
            <a:br>
              <a:rPr lang="fr-FR" dirty="0"/>
            </a:br>
            <a:endParaRPr lang="fr-FR" dirty="0"/>
          </a:p>
        </p:txBody>
      </p:sp>
      <p:sp>
        <p:nvSpPr>
          <p:cNvPr id="3" name="Espace réservé du contenu 2"/>
          <p:cNvSpPr>
            <a:spLocks noGrp="1"/>
          </p:cNvSpPr>
          <p:nvPr>
            <p:ph idx="1"/>
          </p:nvPr>
        </p:nvSpPr>
        <p:spPr>
          <a:xfrm>
            <a:off x="457200" y="1700213"/>
            <a:ext cx="8229600" cy="4897437"/>
          </a:xfrm>
        </p:spPr>
        <p:txBody>
          <a:bodyPr>
            <a:normAutofit fontScale="55000" lnSpcReduction="20000"/>
          </a:bodyPr>
          <a:lstStyle/>
          <a:p>
            <a:pPr marL="0" indent="0" eaLnBrk="1" fontAlgn="auto" hangingPunct="1">
              <a:spcAft>
                <a:spcPts val="0"/>
              </a:spcAft>
              <a:buFont typeface="Wingdings 2"/>
              <a:buNone/>
              <a:defRPr/>
            </a:pPr>
            <a:r>
              <a:rPr lang="fr-FR" b="1" dirty="0" err="1" smtClean="0"/>
              <a:t>Approved</a:t>
            </a:r>
            <a:r>
              <a:rPr lang="fr-FR" b="1" dirty="0" smtClean="0"/>
              <a:t> </a:t>
            </a:r>
            <a:r>
              <a:rPr lang="fr-FR" b="1" dirty="0" err="1"/>
              <a:t>unanimously</a:t>
            </a:r>
            <a:r>
              <a:rPr lang="fr-FR" b="1" dirty="0"/>
              <a:t> by the UN General </a:t>
            </a:r>
            <a:r>
              <a:rPr lang="fr-FR" b="1" dirty="0" err="1"/>
              <a:t>Assembly</a:t>
            </a:r>
            <a:r>
              <a:rPr lang="fr-FR" b="1" dirty="0"/>
              <a:t> on </a:t>
            </a:r>
            <a:r>
              <a:rPr lang="fr-FR" b="1" dirty="0" err="1"/>
              <a:t>December</a:t>
            </a:r>
            <a:r>
              <a:rPr lang="fr-FR" b="1" dirty="0"/>
              <a:t> 10, 1948</a:t>
            </a:r>
            <a:r>
              <a:rPr lang="fr-FR" b="1" dirty="0" smtClean="0"/>
              <a:t>.</a:t>
            </a:r>
          </a:p>
          <a:p>
            <a:pPr marL="0" indent="0" eaLnBrk="1" fontAlgn="auto" hangingPunct="1">
              <a:spcAft>
                <a:spcPts val="0"/>
              </a:spcAft>
              <a:buFont typeface="Wingdings 2"/>
              <a:buNone/>
              <a:defRPr/>
            </a:pPr>
            <a:r>
              <a:rPr lang="fr-FR" b="1" dirty="0" smtClean="0"/>
              <a:t>  </a:t>
            </a:r>
            <a:endParaRPr lang="fr-FR" dirty="0"/>
          </a:p>
          <a:p>
            <a:pPr eaLnBrk="1" fontAlgn="auto" hangingPunct="1">
              <a:spcAft>
                <a:spcPts val="0"/>
              </a:spcAft>
              <a:buFont typeface="Wingdings 2"/>
              <a:buChar char=""/>
              <a:defRPr/>
            </a:pPr>
            <a:r>
              <a:rPr lang="fr-FR" b="1" dirty="0"/>
              <a:t>Article </a:t>
            </a:r>
            <a:r>
              <a:rPr lang="fr-FR" b="1" dirty="0" smtClean="0"/>
              <a:t>19</a:t>
            </a:r>
            <a:endParaRPr lang="fr-FR" dirty="0"/>
          </a:p>
          <a:p>
            <a:pPr marL="0" indent="0" eaLnBrk="1" fontAlgn="auto" hangingPunct="1">
              <a:spcAft>
                <a:spcPts val="0"/>
              </a:spcAft>
              <a:buFont typeface="Wingdings 2"/>
              <a:buNone/>
              <a:defRPr/>
            </a:pPr>
            <a:r>
              <a:rPr lang="fr-FR" dirty="0" err="1"/>
              <a:t>Everyone</a:t>
            </a:r>
            <a:r>
              <a:rPr lang="fr-FR" dirty="0"/>
              <a:t> has the right to </a:t>
            </a:r>
            <a:r>
              <a:rPr lang="fr-FR" dirty="0" err="1"/>
              <a:t>freedom</a:t>
            </a:r>
            <a:r>
              <a:rPr lang="fr-FR" dirty="0"/>
              <a:t> of opinion and expression; </a:t>
            </a:r>
            <a:r>
              <a:rPr lang="fr-FR" dirty="0" err="1"/>
              <a:t>this</a:t>
            </a:r>
            <a:r>
              <a:rPr lang="fr-FR" dirty="0"/>
              <a:t> right </a:t>
            </a:r>
            <a:r>
              <a:rPr lang="fr-FR" dirty="0" err="1"/>
              <a:t>includes</a:t>
            </a:r>
            <a:r>
              <a:rPr lang="fr-FR" dirty="0"/>
              <a:t> </a:t>
            </a:r>
            <a:r>
              <a:rPr lang="fr-FR" dirty="0" err="1"/>
              <a:t>freedom</a:t>
            </a:r>
            <a:r>
              <a:rPr lang="fr-FR" dirty="0"/>
              <a:t> to </a:t>
            </a:r>
            <a:r>
              <a:rPr lang="fr-FR" dirty="0" err="1"/>
              <a:t>hold</a:t>
            </a:r>
            <a:r>
              <a:rPr lang="fr-FR" dirty="0"/>
              <a:t> opinions </a:t>
            </a:r>
            <a:r>
              <a:rPr lang="fr-FR" dirty="0" err="1"/>
              <a:t>without</a:t>
            </a:r>
            <a:r>
              <a:rPr lang="fr-FR" dirty="0"/>
              <a:t> </a:t>
            </a:r>
            <a:r>
              <a:rPr lang="fr-FR" dirty="0" err="1"/>
              <a:t>interference</a:t>
            </a:r>
            <a:r>
              <a:rPr lang="fr-FR" dirty="0"/>
              <a:t> and to </a:t>
            </a:r>
            <a:r>
              <a:rPr lang="fr-FR" dirty="0" err="1"/>
              <a:t>seek</a:t>
            </a:r>
            <a:r>
              <a:rPr lang="fr-FR" dirty="0"/>
              <a:t>, </a:t>
            </a:r>
            <a:r>
              <a:rPr lang="fr-FR" dirty="0" err="1"/>
              <a:t>receive</a:t>
            </a:r>
            <a:r>
              <a:rPr lang="fr-FR" dirty="0"/>
              <a:t> and </a:t>
            </a:r>
            <a:r>
              <a:rPr lang="fr-FR" dirty="0" err="1"/>
              <a:t>impart</a:t>
            </a:r>
            <a:r>
              <a:rPr lang="fr-FR" dirty="0"/>
              <a:t> information and </a:t>
            </a:r>
            <a:r>
              <a:rPr lang="fr-FR" dirty="0" err="1"/>
              <a:t>ideas</a:t>
            </a:r>
            <a:r>
              <a:rPr lang="fr-FR" dirty="0"/>
              <a:t> </a:t>
            </a:r>
            <a:r>
              <a:rPr lang="fr-FR" dirty="0" err="1"/>
              <a:t>through</a:t>
            </a:r>
            <a:r>
              <a:rPr lang="fr-FR" dirty="0"/>
              <a:t> </a:t>
            </a:r>
            <a:r>
              <a:rPr lang="fr-FR" dirty="0" err="1"/>
              <a:t>any</a:t>
            </a:r>
            <a:r>
              <a:rPr lang="fr-FR" dirty="0"/>
              <a:t> media and </a:t>
            </a:r>
            <a:r>
              <a:rPr lang="fr-FR" dirty="0" err="1"/>
              <a:t>regardless</a:t>
            </a:r>
            <a:r>
              <a:rPr lang="fr-FR" dirty="0"/>
              <a:t> of </a:t>
            </a:r>
            <a:r>
              <a:rPr lang="fr-FR" dirty="0" err="1"/>
              <a:t>frontiers</a:t>
            </a:r>
            <a:r>
              <a:rPr lang="fr-FR" dirty="0" smtClean="0"/>
              <a:t>.</a:t>
            </a:r>
          </a:p>
          <a:p>
            <a:pPr marL="0" indent="0" eaLnBrk="1" fontAlgn="auto" hangingPunct="1">
              <a:spcAft>
                <a:spcPts val="0"/>
              </a:spcAft>
              <a:buFont typeface="Wingdings 2"/>
              <a:buNone/>
              <a:defRPr/>
            </a:pPr>
            <a:endParaRPr lang="fr-FR" sz="2200" dirty="0"/>
          </a:p>
          <a:p>
            <a:pPr eaLnBrk="1" fontAlgn="auto" hangingPunct="1">
              <a:spcAft>
                <a:spcPts val="0"/>
              </a:spcAft>
              <a:buFont typeface="Wingdings 2"/>
              <a:buChar char=""/>
              <a:defRPr/>
            </a:pPr>
            <a:r>
              <a:rPr lang="fr-FR" b="1" dirty="0"/>
              <a:t>Article </a:t>
            </a:r>
            <a:r>
              <a:rPr lang="fr-FR" b="1" dirty="0" smtClean="0"/>
              <a:t>20</a:t>
            </a:r>
            <a:endParaRPr lang="fr-FR" dirty="0"/>
          </a:p>
          <a:p>
            <a:pPr marL="0" indent="0" eaLnBrk="1" fontAlgn="auto" hangingPunct="1">
              <a:spcAft>
                <a:spcPts val="0"/>
              </a:spcAft>
              <a:buFont typeface="Wingdings 2"/>
              <a:buNone/>
              <a:defRPr/>
            </a:pPr>
            <a:r>
              <a:rPr lang="fr-FR" dirty="0" err="1" smtClean="0"/>
              <a:t>Everyone</a:t>
            </a:r>
            <a:r>
              <a:rPr lang="fr-FR" dirty="0" smtClean="0"/>
              <a:t> </a:t>
            </a:r>
            <a:r>
              <a:rPr lang="fr-FR" dirty="0"/>
              <a:t>has the right to </a:t>
            </a:r>
            <a:r>
              <a:rPr lang="fr-FR" dirty="0" err="1"/>
              <a:t>freedom</a:t>
            </a:r>
            <a:r>
              <a:rPr lang="fr-FR" dirty="0"/>
              <a:t> of </a:t>
            </a:r>
            <a:r>
              <a:rPr lang="fr-FR" dirty="0" err="1"/>
              <a:t>peaceful</a:t>
            </a:r>
            <a:r>
              <a:rPr lang="fr-FR" dirty="0"/>
              <a:t> </a:t>
            </a:r>
            <a:r>
              <a:rPr lang="fr-FR" dirty="0" err="1"/>
              <a:t>assembly</a:t>
            </a:r>
            <a:r>
              <a:rPr lang="fr-FR" dirty="0"/>
              <a:t> and association</a:t>
            </a:r>
            <a:r>
              <a:rPr lang="fr-FR" dirty="0" smtClean="0"/>
              <a:t>.</a:t>
            </a:r>
          </a:p>
          <a:p>
            <a:pPr marL="457200" lvl="1" indent="0" eaLnBrk="1" fontAlgn="auto" hangingPunct="1">
              <a:spcAft>
                <a:spcPts val="0"/>
              </a:spcAft>
              <a:buFont typeface="Wingdings 2"/>
              <a:buNone/>
              <a:defRPr/>
            </a:pPr>
            <a:endParaRPr lang="fr-FR" sz="2200" dirty="0"/>
          </a:p>
          <a:p>
            <a:pPr eaLnBrk="1" fontAlgn="auto" hangingPunct="1">
              <a:spcAft>
                <a:spcPts val="0"/>
              </a:spcAft>
              <a:buFont typeface="Wingdings 2"/>
              <a:buChar char=""/>
              <a:defRPr/>
            </a:pPr>
            <a:r>
              <a:rPr lang="fr-FR" b="1" dirty="0"/>
              <a:t>Article </a:t>
            </a:r>
            <a:r>
              <a:rPr lang="fr-FR" b="1" dirty="0" smtClean="0"/>
              <a:t>21</a:t>
            </a:r>
            <a:endParaRPr lang="fr-FR" dirty="0"/>
          </a:p>
          <a:p>
            <a:pPr marL="0" indent="0" eaLnBrk="1" fontAlgn="auto" hangingPunct="1">
              <a:spcAft>
                <a:spcPts val="0"/>
              </a:spcAft>
              <a:buFont typeface="Wingdings 2"/>
              <a:buNone/>
              <a:defRPr/>
            </a:pPr>
            <a:r>
              <a:rPr lang="fr-FR" dirty="0"/>
              <a:t>(1) </a:t>
            </a:r>
            <a:r>
              <a:rPr lang="fr-FR" dirty="0" err="1"/>
              <a:t>Everyone</a:t>
            </a:r>
            <a:r>
              <a:rPr lang="fr-FR" dirty="0"/>
              <a:t> has the right to </a:t>
            </a:r>
            <a:r>
              <a:rPr lang="fr-FR" dirty="0" err="1"/>
              <a:t>take</a:t>
            </a:r>
            <a:r>
              <a:rPr lang="fr-FR" dirty="0"/>
              <a:t> part in the </a:t>
            </a:r>
            <a:r>
              <a:rPr lang="fr-FR" dirty="0" err="1"/>
              <a:t>government</a:t>
            </a:r>
            <a:r>
              <a:rPr lang="fr-FR" dirty="0"/>
              <a:t> of </a:t>
            </a:r>
            <a:r>
              <a:rPr lang="fr-FR" dirty="0" err="1"/>
              <a:t>his</a:t>
            </a:r>
            <a:r>
              <a:rPr lang="fr-FR" dirty="0"/>
              <a:t> country, </a:t>
            </a:r>
            <a:r>
              <a:rPr lang="fr-FR" dirty="0" err="1"/>
              <a:t>directly</a:t>
            </a:r>
            <a:r>
              <a:rPr lang="fr-FR" dirty="0"/>
              <a:t> or </a:t>
            </a:r>
            <a:r>
              <a:rPr lang="fr-FR" dirty="0" err="1"/>
              <a:t>through</a:t>
            </a:r>
            <a:r>
              <a:rPr lang="fr-FR" dirty="0"/>
              <a:t> </a:t>
            </a:r>
            <a:r>
              <a:rPr lang="fr-FR" dirty="0" err="1"/>
              <a:t>freely</a:t>
            </a:r>
            <a:r>
              <a:rPr lang="fr-FR" dirty="0"/>
              <a:t> </a:t>
            </a:r>
            <a:r>
              <a:rPr lang="fr-FR" dirty="0" err="1"/>
              <a:t>chosen</a:t>
            </a:r>
            <a:r>
              <a:rPr lang="fr-FR" dirty="0"/>
              <a:t> </a:t>
            </a:r>
            <a:r>
              <a:rPr lang="fr-FR" dirty="0" err="1"/>
              <a:t>representatives</a:t>
            </a:r>
            <a:r>
              <a:rPr lang="fr-FR" dirty="0"/>
              <a:t>.</a:t>
            </a:r>
          </a:p>
          <a:p>
            <a:pPr marL="0" indent="0" eaLnBrk="1" fontAlgn="auto" hangingPunct="1">
              <a:spcAft>
                <a:spcPts val="0"/>
              </a:spcAft>
              <a:buFont typeface="Wingdings 2"/>
              <a:buNone/>
              <a:defRPr/>
            </a:pPr>
            <a:r>
              <a:rPr lang="fr-FR" dirty="0"/>
              <a:t>(2) </a:t>
            </a:r>
            <a:r>
              <a:rPr lang="fr-FR" dirty="0" err="1"/>
              <a:t>Everyone</a:t>
            </a:r>
            <a:r>
              <a:rPr lang="fr-FR" dirty="0"/>
              <a:t> has the right of </a:t>
            </a:r>
            <a:r>
              <a:rPr lang="fr-FR" dirty="0" err="1"/>
              <a:t>equal</a:t>
            </a:r>
            <a:r>
              <a:rPr lang="fr-FR" dirty="0"/>
              <a:t> </a:t>
            </a:r>
            <a:r>
              <a:rPr lang="fr-FR" dirty="0" err="1"/>
              <a:t>access</a:t>
            </a:r>
            <a:r>
              <a:rPr lang="fr-FR" dirty="0"/>
              <a:t> to public service in </a:t>
            </a:r>
            <a:r>
              <a:rPr lang="fr-FR" dirty="0" err="1"/>
              <a:t>his</a:t>
            </a:r>
            <a:r>
              <a:rPr lang="fr-FR" dirty="0"/>
              <a:t> country.</a:t>
            </a:r>
          </a:p>
          <a:p>
            <a:pPr marL="0" indent="0" eaLnBrk="1" fontAlgn="auto" hangingPunct="1">
              <a:spcAft>
                <a:spcPts val="0"/>
              </a:spcAft>
              <a:buFont typeface="Wingdings 2"/>
              <a:buNone/>
              <a:defRPr/>
            </a:pPr>
            <a:r>
              <a:rPr lang="fr-FR" dirty="0"/>
              <a:t>(3) The </a:t>
            </a:r>
            <a:r>
              <a:rPr lang="fr-FR" dirty="0" err="1"/>
              <a:t>will</a:t>
            </a:r>
            <a:r>
              <a:rPr lang="fr-FR" dirty="0"/>
              <a:t> of the people </a:t>
            </a:r>
            <a:r>
              <a:rPr lang="fr-FR" dirty="0" err="1"/>
              <a:t>shall</a:t>
            </a:r>
            <a:r>
              <a:rPr lang="fr-FR" dirty="0"/>
              <a:t> </a:t>
            </a:r>
            <a:r>
              <a:rPr lang="fr-FR" dirty="0" err="1"/>
              <a:t>be</a:t>
            </a:r>
            <a:r>
              <a:rPr lang="fr-FR" dirty="0"/>
              <a:t> the basis of the </a:t>
            </a:r>
            <a:r>
              <a:rPr lang="fr-FR" dirty="0" err="1"/>
              <a:t>authority</a:t>
            </a:r>
            <a:r>
              <a:rPr lang="fr-FR" dirty="0"/>
              <a:t> of </a:t>
            </a:r>
            <a:r>
              <a:rPr lang="fr-FR" dirty="0" err="1"/>
              <a:t>government</a:t>
            </a:r>
            <a:r>
              <a:rPr lang="fr-FR" dirty="0"/>
              <a:t>; </a:t>
            </a:r>
            <a:r>
              <a:rPr lang="fr-FR" dirty="0" err="1"/>
              <a:t>this</a:t>
            </a:r>
            <a:r>
              <a:rPr lang="fr-FR" dirty="0"/>
              <a:t> </a:t>
            </a:r>
            <a:r>
              <a:rPr lang="fr-FR" dirty="0" err="1"/>
              <a:t>will</a:t>
            </a:r>
            <a:r>
              <a:rPr lang="fr-FR" dirty="0"/>
              <a:t> </a:t>
            </a:r>
            <a:r>
              <a:rPr lang="fr-FR" dirty="0" err="1"/>
              <a:t>shall</a:t>
            </a:r>
            <a:r>
              <a:rPr lang="fr-FR" dirty="0"/>
              <a:t> </a:t>
            </a:r>
            <a:r>
              <a:rPr lang="fr-FR" dirty="0" err="1"/>
              <a:t>be</a:t>
            </a:r>
            <a:r>
              <a:rPr lang="fr-FR" dirty="0"/>
              <a:t> </a:t>
            </a:r>
            <a:r>
              <a:rPr lang="fr-FR" dirty="0" err="1"/>
              <a:t>expressed</a:t>
            </a:r>
            <a:r>
              <a:rPr lang="fr-FR" dirty="0"/>
              <a:t> in </a:t>
            </a:r>
            <a:r>
              <a:rPr lang="fr-FR" dirty="0" err="1"/>
              <a:t>periodic</a:t>
            </a:r>
            <a:r>
              <a:rPr lang="fr-FR" dirty="0"/>
              <a:t> and </a:t>
            </a:r>
            <a:r>
              <a:rPr lang="fr-FR" dirty="0" err="1"/>
              <a:t>genuine</a:t>
            </a:r>
            <a:r>
              <a:rPr lang="fr-FR" dirty="0"/>
              <a:t> </a:t>
            </a:r>
            <a:r>
              <a:rPr lang="fr-FR" dirty="0" err="1"/>
              <a:t>elections</a:t>
            </a:r>
            <a:r>
              <a:rPr lang="fr-FR" dirty="0"/>
              <a:t> </a:t>
            </a:r>
            <a:r>
              <a:rPr lang="fr-FR" dirty="0" err="1"/>
              <a:t>which</a:t>
            </a:r>
            <a:r>
              <a:rPr lang="fr-FR" dirty="0"/>
              <a:t> </a:t>
            </a:r>
            <a:r>
              <a:rPr lang="fr-FR" dirty="0" err="1"/>
              <a:t>shall</a:t>
            </a:r>
            <a:r>
              <a:rPr lang="fr-FR" dirty="0"/>
              <a:t> </a:t>
            </a:r>
            <a:r>
              <a:rPr lang="fr-FR" dirty="0" err="1"/>
              <a:t>be</a:t>
            </a:r>
            <a:r>
              <a:rPr lang="fr-FR" dirty="0"/>
              <a:t> by </a:t>
            </a:r>
            <a:r>
              <a:rPr lang="fr-FR" dirty="0" err="1"/>
              <a:t>universal</a:t>
            </a:r>
            <a:r>
              <a:rPr lang="fr-FR" dirty="0"/>
              <a:t> and </a:t>
            </a:r>
            <a:r>
              <a:rPr lang="fr-FR" dirty="0" err="1"/>
              <a:t>equal</a:t>
            </a:r>
            <a:r>
              <a:rPr lang="fr-FR" dirty="0"/>
              <a:t> suffrage and </a:t>
            </a:r>
            <a:r>
              <a:rPr lang="fr-FR" dirty="0" err="1"/>
              <a:t>shall</a:t>
            </a:r>
            <a:r>
              <a:rPr lang="fr-FR" dirty="0"/>
              <a:t> </a:t>
            </a:r>
            <a:r>
              <a:rPr lang="fr-FR" dirty="0" err="1"/>
              <a:t>be</a:t>
            </a:r>
            <a:r>
              <a:rPr lang="fr-FR" dirty="0"/>
              <a:t> </a:t>
            </a:r>
            <a:r>
              <a:rPr lang="fr-FR" dirty="0" err="1"/>
              <a:t>held</a:t>
            </a:r>
            <a:r>
              <a:rPr lang="fr-FR" dirty="0"/>
              <a:t> by secret vote or by </a:t>
            </a:r>
            <a:r>
              <a:rPr lang="fr-FR" dirty="0" err="1"/>
              <a:t>equivalent</a:t>
            </a:r>
            <a:r>
              <a:rPr lang="fr-FR" dirty="0"/>
              <a:t> free </a:t>
            </a:r>
            <a:r>
              <a:rPr lang="fr-FR" dirty="0" err="1"/>
              <a:t>voting</a:t>
            </a:r>
            <a:r>
              <a:rPr lang="fr-FR" dirty="0"/>
              <a:t> </a:t>
            </a:r>
            <a:r>
              <a:rPr lang="fr-FR" dirty="0" err="1"/>
              <a:t>procedures</a:t>
            </a:r>
            <a:r>
              <a:rPr lang="fr-FR" dirty="0"/>
              <a:t>.</a:t>
            </a:r>
          </a:p>
          <a:p>
            <a:pPr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pPr eaLnBrk="1" fontAlgn="auto" hangingPunct="1">
              <a:spcAft>
                <a:spcPts val="0"/>
              </a:spcAft>
              <a:defRPr/>
            </a:pPr>
            <a:r>
              <a:rPr lang="en-CA" b="1" dirty="0"/>
              <a:t>Treaties guaranteeing Freedoms of Expression, Association and Assembly</a:t>
            </a:r>
            <a:r>
              <a:rPr lang="fr-FR" dirty="0"/>
              <a:t/>
            </a:r>
            <a:br>
              <a:rPr lang="fr-FR" dirty="0"/>
            </a:br>
            <a:endParaRPr lang="fr-FR" dirty="0"/>
          </a:p>
        </p:txBody>
      </p:sp>
      <p:sp>
        <p:nvSpPr>
          <p:cNvPr id="3" name="Espace réservé du contenu 2"/>
          <p:cNvSpPr>
            <a:spLocks noGrp="1"/>
          </p:cNvSpPr>
          <p:nvPr>
            <p:ph idx="1"/>
          </p:nvPr>
        </p:nvSpPr>
        <p:spPr>
          <a:xfrm>
            <a:off x="468313" y="1484313"/>
            <a:ext cx="8229600" cy="4525962"/>
          </a:xfrm>
        </p:spPr>
        <p:txBody>
          <a:bodyPr>
            <a:normAutofit fontScale="25000" lnSpcReduction="20000"/>
          </a:bodyPr>
          <a:lstStyle/>
          <a:p>
            <a:pPr eaLnBrk="1" fontAlgn="auto" hangingPunct="1">
              <a:lnSpc>
                <a:spcPct val="170000"/>
              </a:lnSpc>
              <a:spcAft>
                <a:spcPts val="0"/>
              </a:spcAft>
              <a:buFont typeface="Wingdings 2"/>
              <a:buChar char=""/>
              <a:defRPr/>
            </a:pPr>
            <a:r>
              <a:rPr lang="en-CA" sz="6200" b="1" dirty="0" smtClean="0"/>
              <a:t>International </a:t>
            </a:r>
            <a:r>
              <a:rPr lang="en-CA" sz="6200" b="1" dirty="0"/>
              <a:t>Covenant on Civil and Political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American Declaration on the Rights and Duties of </a:t>
            </a:r>
            <a:r>
              <a:rPr lang="en-CA" sz="6200" b="1" dirty="0" smtClean="0"/>
              <a:t>Man</a:t>
            </a:r>
            <a:endParaRPr lang="fr-FR" sz="6200" dirty="0"/>
          </a:p>
          <a:p>
            <a:pPr eaLnBrk="1" fontAlgn="auto" hangingPunct="1">
              <a:lnSpc>
                <a:spcPct val="170000"/>
              </a:lnSpc>
              <a:spcAft>
                <a:spcPts val="0"/>
              </a:spcAft>
              <a:buFont typeface="Wingdings 2"/>
              <a:buChar char=""/>
              <a:defRPr/>
            </a:pPr>
            <a:r>
              <a:rPr lang="en-CA" sz="6200" b="1" dirty="0"/>
              <a:t>American Convention on Human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European Convention on Human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African (Banjul) Charter on Human and Peoples’ Rights. </a:t>
            </a:r>
            <a:endParaRPr lang="fr-FR" sz="6200" dirty="0"/>
          </a:p>
          <a:p>
            <a:pPr eaLnBrk="1" fontAlgn="auto" hangingPunct="1">
              <a:lnSpc>
                <a:spcPct val="170000"/>
              </a:lnSpc>
              <a:spcAft>
                <a:spcPts val="0"/>
              </a:spcAft>
              <a:buFont typeface="Wingdings 2"/>
              <a:buChar char=""/>
              <a:defRPr/>
            </a:pPr>
            <a:r>
              <a:rPr lang="en-CA" sz="6200" b="1" dirty="0"/>
              <a:t>These treaties have been interpreted by</a:t>
            </a:r>
            <a:r>
              <a:rPr lang="en-CA" sz="6200" b="1" dirty="0" smtClean="0"/>
              <a:t>:</a:t>
            </a:r>
            <a:endParaRPr lang="fr-FR" sz="6200" dirty="0"/>
          </a:p>
          <a:p>
            <a:pPr eaLnBrk="1" fontAlgn="auto" hangingPunct="1">
              <a:lnSpc>
                <a:spcPct val="170000"/>
              </a:lnSpc>
              <a:spcAft>
                <a:spcPts val="0"/>
              </a:spcAft>
              <a:buFont typeface="Wingdings 2"/>
              <a:buChar char=""/>
              <a:defRPr/>
            </a:pPr>
            <a:r>
              <a:rPr lang="en-CA" sz="6200" b="1" dirty="0"/>
              <a:t>Inter-American Court of Human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Inter-American Commission on Human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European Court of Human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African Human Rights </a:t>
            </a:r>
            <a:r>
              <a:rPr lang="en-CA" sz="6200" b="1" dirty="0" smtClean="0"/>
              <a:t>Commission</a:t>
            </a:r>
            <a:endParaRPr lang="fr-FR" sz="6200" dirty="0"/>
          </a:p>
          <a:p>
            <a:pPr eaLnBrk="1" fontAlgn="auto" hangingPunct="1">
              <a:lnSpc>
                <a:spcPct val="170000"/>
              </a:lnSpc>
              <a:spcAft>
                <a:spcPts val="0"/>
              </a:spcAft>
              <a:buFont typeface="Wingdings 2"/>
              <a:buChar char=""/>
              <a:defRPr/>
            </a:pPr>
            <a:r>
              <a:rPr lang="en-CA" sz="6200" b="1" dirty="0"/>
              <a:t>African Court on Human and Peoples’ </a:t>
            </a:r>
            <a:r>
              <a:rPr lang="en-CA" sz="6200" b="1" dirty="0" smtClean="0"/>
              <a:t>Rights</a:t>
            </a:r>
            <a:endParaRPr lang="fr-FR" sz="6200" dirty="0"/>
          </a:p>
          <a:p>
            <a:pPr eaLnBrk="1" fontAlgn="auto" hangingPunct="1">
              <a:lnSpc>
                <a:spcPct val="170000"/>
              </a:lnSpc>
              <a:spcAft>
                <a:spcPts val="0"/>
              </a:spcAft>
              <a:buFont typeface="Wingdings 2"/>
              <a:buChar char=""/>
              <a:defRPr/>
            </a:pPr>
            <a:r>
              <a:rPr lang="en-CA" sz="6200" b="1" dirty="0"/>
              <a:t>UN Human Rights Committee </a:t>
            </a:r>
            <a:endParaRPr lang="fr-FR" sz="6200" dirty="0"/>
          </a:p>
          <a:p>
            <a:pPr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rmAutofit fontScale="90000"/>
          </a:bodyPr>
          <a:lstStyle/>
          <a:p>
            <a:pPr eaLnBrk="1" fontAlgn="auto" hangingPunct="1">
              <a:spcAft>
                <a:spcPts val="0"/>
              </a:spcAft>
              <a:defRPr/>
            </a:pPr>
            <a:r>
              <a:rPr lang="en-CA" b="1" dirty="0"/>
              <a:t>International Covenant on Civil and Political Rights </a:t>
            </a:r>
            <a:r>
              <a:rPr lang="fr-FR" dirty="0"/>
              <a:t/>
            </a:r>
            <a:br>
              <a:rPr lang="fr-FR" dirty="0"/>
            </a:br>
            <a:endParaRPr lang="fr-FR" dirty="0"/>
          </a:p>
        </p:txBody>
      </p:sp>
      <p:sp>
        <p:nvSpPr>
          <p:cNvPr id="3" name="Espace réservé du contenu 2"/>
          <p:cNvSpPr>
            <a:spLocks noGrp="1"/>
          </p:cNvSpPr>
          <p:nvPr>
            <p:ph idx="1"/>
          </p:nvPr>
        </p:nvSpPr>
        <p:spPr>
          <a:xfrm>
            <a:off x="468313" y="1125538"/>
            <a:ext cx="8229600" cy="5183187"/>
          </a:xfrm>
        </p:spPr>
        <p:txBody>
          <a:bodyPr>
            <a:noAutofit/>
          </a:bodyPr>
          <a:lstStyle/>
          <a:p>
            <a:pPr eaLnBrk="1" fontAlgn="auto" hangingPunct="1">
              <a:spcAft>
                <a:spcPts val="0"/>
              </a:spcAft>
              <a:buFont typeface="Wingdings 2"/>
              <a:buChar char=""/>
              <a:defRPr/>
            </a:pPr>
            <a:r>
              <a:rPr lang="en-CA" sz="1400" b="1" dirty="0"/>
              <a:t> </a:t>
            </a:r>
            <a:r>
              <a:rPr lang="en-CA" sz="1400" b="1" dirty="0" smtClean="0"/>
              <a:t>Article </a:t>
            </a:r>
            <a:r>
              <a:rPr lang="en-CA" sz="1400" b="1" dirty="0"/>
              <a:t>19</a:t>
            </a:r>
            <a:endParaRPr lang="fr-FR" sz="1400" b="1" dirty="0"/>
          </a:p>
          <a:p>
            <a:pPr marL="0" indent="0" eaLnBrk="1" fontAlgn="auto" hangingPunct="1">
              <a:spcAft>
                <a:spcPts val="0"/>
              </a:spcAft>
              <a:buFont typeface="Wingdings 2"/>
              <a:buNone/>
              <a:defRPr/>
            </a:pPr>
            <a:r>
              <a:rPr lang="en-CA" sz="1400" dirty="0"/>
              <a:t>1. Everyone shall have the right to hold opinions without interference. </a:t>
            </a:r>
            <a:endParaRPr lang="fr-FR" sz="1400" dirty="0"/>
          </a:p>
          <a:p>
            <a:pPr marL="0" indent="0" eaLnBrk="1" fontAlgn="auto" hangingPunct="1">
              <a:spcAft>
                <a:spcPts val="0"/>
              </a:spcAft>
              <a:buFont typeface="Wingdings 2"/>
              <a:buNone/>
              <a:defRPr/>
            </a:pPr>
            <a:r>
              <a:rPr lang="en-CA" sz="1400" dirty="0"/>
              <a:t>2. Everyone shall have the right to freedom of expression; this right shall include freedom to seek, receive and impart information and ideas of all kinds, regardless of frontiers, either orally, in writing or in print, in the form of art, or through any other media of his choice. </a:t>
            </a:r>
            <a:endParaRPr lang="fr-FR" sz="1400" dirty="0"/>
          </a:p>
          <a:p>
            <a:pPr marL="0" indent="0" eaLnBrk="1" fontAlgn="auto" hangingPunct="1">
              <a:spcAft>
                <a:spcPts val="0"/>
              </a:spcAft>
              <a:buFont typeface="Wingdings 2"/>
              <a:buNone/>
              <a:defRPr/>
            </a:pPr>
            <a:r>
              <a:rPr lang="en-CA" sz="1400" dirty="0"/>
              <a:t>3. The exercise of the rights provided for in paragraph 2 of this article carries with it special duties and responsibilities. It may therefore be subject to certain restrictions, but these shall only be such as are provided by law and are necessary: </a:t>
            </a:r>
            <a:endParaRPr lang="fr-FR" sz="1400" dirty="0"/>
          </a:p>
          <a:p>
            <a:pPr marL="0" indent="0" eaLnBrk="1" fontAlgn="auto" hangingPunct="1">
              <a:spcAft>
                <a:spcPts val="0"/>
              </a:spcAft>
              <a:buFont typeface="Wingdings 2"/>
              <a:buNone/>
              <a:defRPr/>
            </a:pPr>
            <a:r>
              <a:rPr lang="en-CA" sz="1400" dirty="0" smtClean="0"/>
              <a:t>(</a:t>
            </a:r>
            <a:r>
              <a:rPr lang="en-CA" sz="1400" dirty="0"/>
              <a:t>a) For respect of the rights or reputations of others; </a:t>
            </a:r>
            <a:endParaRPr lang="fr-FR" sz="1400" dirty="0"/>
          </a:p>
          <a:p>
            <a:pPr marL="0" indent="0" eaLnBrk="1" fontAlgn="auto" hangingPunct="1">
              <a:spcAft>
                <a:spcPts val="0"/>
              </a:spcAft>
              <a:buFont typeface="Wingdings 2"/>
              <a:buNone/>
              <a:defRPr/>
            </a:pPr>
            <a:r>
              <a:rPr lang="en-CA" sz="1400" dirty="0" smtClean="0"/>
              <a:t>(</a:t>
            </a:r>
            <a:r>
              <a:rPr lang="en-CA" sz="1400" dirty="0"/>
              <a:t>b) For the protection of national security or of public order (</a:t>
            </a:r>
            <a:r>
              <a:rPr lang="en-CA" sz="1400" dirty="0" err="1"/>
              <a:t>ordre</a:t>
            </a:r>
            <a:r>
              <a:rPr lang="en-CA" sz="1400" dirty="0"/>
              <a:t> public), or of public health or morals. </a:t>
            </a:r>
            <a:endParaRPr lang="en-CA" sz="1400" dirty="0" smtClean="0"/>
          </a:p>
          <a:p>
            <a:pPr marL="0" indent="0" eaLnBrk="1" fontAlgn="auto" hangingPunct="1">
              <a:spcAft>
                <a:spcPts val="0"/>
              </a:spcAft>
              <a:buFont typeface="Wingdings 2"/>
              <a:buNone/>
              <a:defRPr/>
            </a:pPr>
            <a:endParaRPr lang="fr-FR" sz="600" dirty="0"/>
          </a:p>
          <a:p>
            <a:pPr eaLnBrk="1" fontAlgn="auto" hangingPunct="1">
              <a:spcAft>
                <a:spcPts val="0"/>
              </a:spcAft>
              <a:buFont typeface="Wingdings 2"/>
              <a:buChar char=""/>
              <a:defRPr/>
            </a:pPr>
            <a:r>
              <a:rPr lang="en-CA" sz="1400" b="1" dirty="0"/>
              <a:t>Article 21 </a:t>
            </a:r>
            <a:endParaRPr lang="fr-FR" sz="1400" b="1" dirty="0"/>
          </a:p>
          <a:p>
            <a:pPr marL="0" indent="0" eaLnBrk="1" fontAlgn="auto" hangingPunct="1">
              <a:spcAft>
                <a:spcPts val="0"/>
              </a:spcAft>
              <a:buFont typeface="Wingdings 2"/>
              <a:buNone/>
              <a:defRPr/>
            </a:pPr>
            <a:r>
              <a:rPr lang="en-CA" sz="1400" dirty="0"/>
              <a:t>The right of peaceful assembly shall be recognized. No restrictions may be placed on the exercise of this right other than those imposed in conformity with the law and which are necessary in a democratic society in the interests of national security or public safety, public order (</a:t>
            </a:r>
            <a:r>
              <a:rPr lang="en-CA" sz="1400" dirty="0" err="1"/>
              <a:t>ordre</a:t>
            </a:r>
            <a:r>
              <a:rPr lang="en-CA" sz="1400" dirty="0"/>
              <a:t> public), the protection of public health or morals or the protection of the rights and freedoms of others. </a:t>
            </a:r>
            <a:endParaRPr lang="en-CA" sz="1400" dirty="0" smtClean="0"/>
          </a:p>
          <a:p>
            <a:pPr marL="0" indent="0" eaLnBrk="1" fontAlgn="auto" hangingPunct="1">
              <a:spcAft>
                <a:spcPts val="0"/>
              </a:spcAft>
              <a:buFont typeface="Wingdings 2"/>
              <a:buNone/>
              <a:defRPr/>
            </a:pPr>
            <a:endParaRPr lang="fr-FR" sz="600" dirty="0"/>
          </a:p>
          <a:p>
            <a:pPr eaLnBrk="1" fontAlgn="auto" hangingPunct="1">
              <a:spcAft>
                <a:spcPts val="0"/>
              </a:spcAft>
              <a:buFont typeface="Wingdings 2"/>
              <a:buChar char=""/>
              <a:defRPr/>
            </a:pPr>
            <a:r>
              <a:rPr lang="en-CA" sz="1400" b="1" dirty="0"/>
              <a:t>Article 25 </a:t>
            </a:r>
            <a:endParaRPr lang="fr-FR" sz="1400" b="1" dirty="0"/>
          </a:p>
          <a:p>
            <a:pPr marL="0" indent="0" eaLnBrk="1" fontAlgn="auto" hangingPunct="1">
              <a:spcAft>
                <a:spcPts val="0"/>
              </a:spcAft>
              <a:buFont typeface="Wingdings 2"/>
              <a:buNone/>
              <a:defRPr/>
            </a:pPr>
            <a:r>
              <a:rPr lang="en-CA" sz="1400" dirty="0"/>
              <a:t>Every citizen shall have the right and the opportunity, without any of the distinctions mentioned in article 2 and without unreasonable restrictions: </a:t>
            </a:r>
            <a:endParaRPr lang="fr-FR" sz="1400" dirty="0"/>
          </a:p>
          <a:p>
            <a:pPr marL="0" indent="0" eaLnBrk="1" fontAlgn="auto" hangingPunct="1">
              <a:spcAft>
                <a:spcPts val="0"/>
              </a:spcAft>
              <a:buFont typeface="Wingdings 2"/>
              <a:buNone/>
              <a:defRPr/>
            </a:pPr>
            <a:r>
              <a:rPr lang="en-CA" sz="1400" dirty="0" smtClean="0"/>
              <a:t>(</a:t>
            </a:r>
            <a:r>
              <a:rPr lang="en-CA" sz="1400" dirty="0"/>
              <a:t>a) To take part in the conduct of public affairs, directly or through freely chosen representatives; </a:t>
            </a:r>
            <a:endParaRPr lang="fr-FR" sz="1400" dirty="0"/>
          </a:p>
          <a:p>
            <a:pPr marL="0" indent="0" eaLnBrk="1" fontAlgn="auto" hangingPunct="1">
              <a:spcAft>
                <a:spcPts val="0"/>
              </a:spcAft>
              <a:buFont typeface="Wingdings 2"/>
              <a:buNone/>
              <a:defRPr/>
            </a:pPr>
            <a:r>
              <a:rPr lang="en-CA" sz="1400" dirty="0" smtClean="0"/>
              <a:t>(</a:t>
            </a:r>
            <a:r>
              <a:rPr lang="en-CA" sz="1400" dirty="0"/>
              <a:t>b) To vote and to be elected at genuine periodic elections which shall be by universal and equal suffrage and shall be held by secret ballot, guaranteeing the free expression of the will of the electors; </a:t>
            </a:r>
            <a:endParaRPr lang="fr-FR" sz="1400" dirty="0"/>
          </a:p>
          <a:p>
            <a:pPr marL="0" indent="0" eaLnBrk="1" fontAlgn="auto" hangingPunct="1">
              <a:spcAft>
                <a:spcPts val="0"/>
              </a:spcAft>
              <a:buFont typeface="Wingdings 2"/>
              <a:buNone/>
              <a:defRPr/>
            </a:pPr>
            <a:r>
              <a:rPr lang="en-CA" sz="1400" dirty="0" smtClean="0"/>
              <a:t>(</a:t>
            </a:r>
            <a:r>
              <a:rPr lang="en-CA" sz="1400" dirty="0"/>
              <a:t>c) To have access, on general terms of equality, to public service in his country. </a:t>
            </a:r>
            <a:endParaRPr lang="fr-FR" sz="1400" dirty="0"/>
          </a:p>
          <a:p>
            <a:pPr eaLnBrk="1" fontAlgn="auto" hangingPunct="1">
              <a:spcAft>
                <a:spcPts val="0"/>
              </a:spcAft>
              <a:buFont typeface="Wingdings 2"/>
              <a:buChar char=""/>
              <a:defRPr/>
            </a:pPr>
            <a:endParaRPr lang="fr-F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pPr eaLnBrk="1" fontAlgn="auto" hangingPunct="1">
              <a:spcAft>
                <a:spcPts val="0"/>
              </a:spcAft>
              <a:defRPr/>
            </a:pPr>
            <a:r>
              <a:rPr lang="en-CA" b="1" dirty="0"/>
              <a:t>American Declaration on the Rights and Duties of Man </a:t>
            </a:r>
            <a:r>
              <a:rPr lang="fr-FR" dirty="0"/>
              <a:t/>
            </a:r>
            <a:br>
              <a:rPr lang="fr-FR" dirty="0"/>
            </a:br>
            <a:endParaRPr lang="fr-FR" dirty="0"/>
          </a:p>
        </p:txBody>
      </p:sp>
      <p:sp>
        <p:nvSpPr>
          <p:cNvPr id="3" name="Espace réservé du contenu 2"/>
          <p:cNvSpPr>
            <a:spLocks noGrp="1"/>
          </p:cNvSpPr>
          <p:nvPr>
            <p:ph idx="1"/>
          </p:nvPr>
        </p:nvSpPr>
        <p:spPr/>
        <p:txBody>
          <a:bodyPr>
            <a:normAutofit fontScale="92500"/>
          </a:bodyPr>
          <a:lstStyle/>
          <a:p>
            <a:pPr eaLnBrk="1" fontAlgn="auto" hangingPunct="1">
              <a:spcAft>
                <a:spcPts val="0"/>
              </a:spcAft>
              <a:buFont typeface="Wingdings 2"/>
              <a:buChar char=""/>
              <a:defRPr/>
            </a:pPr>
            <a:r>
              <a:rPr lang="en-CA" b="1" dirty="0"/>
              <a:t> </a:t>
            </a:r>
            <a:r>
              <a:rPr lang="en-CA" b="1" dirty="0" smtClean="0"/>
              <a:t>Article </a:t>
            </a:r>
            <a:r>
              <a:rPr lang="en-CA" b="1" dirty="0"/>
              <a:t>IV.</a:t>
            </a:r>
            <a:r>
              <a:rPr lang="en-CA" dirty="0"/>
              <a:t>  Every person has the right to freedom of investigation, of opinion, and of the expression and dissemination of ideas, by any medium whatsoever.</a:t>
            </a:r>
            <a:endParaRPr lang="fr-FR" dirty="0"/>
          </a:p>
          <a:p>
            <a:pPr marL="0" indent="0" eaLnBrk="1" fontAlgn="auto" hangingPunct="1">
              <a:spcAft>
                <a:spcPts val="0"/>
              </a:spcAft>
              <a:buFont typeface="Wingdings 2"/>
              <a:buNone/>
              <a:defRPr/>
            </a:pPr>
            <a:endParaRPr lang="fr-FR" dirty="0"/>
          </a:p>
          <a:p>
            <a:pPr eaLnBrk="1" fontAlgn="auto" hangingPunct="1">
              <a:spcAft>
                <a:spcPts val="0"/>
              </a:spcAft>
              <a:buFont typeface="Wingdings 2"/>
              <a:buChar char=""/>
              <a:defRPr/>
            </a:pPr>
            <a:r>
              <a:rPr lang="en-CA" b="1" dirty="0"/>
              <a:t>Article XXI.</a:t>
            </a:r>
            <a:r>
              <a:rPr lang="en-CA" dirty="0"/>
              <a:t>  Every person has the right to assemble peaceably with others in a formal public meeting or an informal gathering, in connection with matters of common interest of any nature.</a:t>
            </a:r>
            <a:endParaRPr lang="fr-FR" dirty="0"/>
          </a:p>
          <a:p>
            <a:pPr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normAutofit fontScale="90000"/>
          </a:bodyPr>
          <a:lstStyle/>
          <a:p>
            <a:pPr eaLnBrk="1" fontAlgn="auto" hangingPunct="1">
              <a:spcAft>
                <a:spcPts val="0"/>
              </a:spcAft>
              <a:defRPr/>
            </a:pPr>
            <a:r>
              <a:rPr lang="en-CA" b="1" dirty="0"/>
              <a:t>Restrictions on expression and assembly</a:t>
            </a:r>
            <a:r>
              <a:rPr lang="fr-FR" dirty="0"/>
              <a:t/>
            </a:r>
            <a:br>
              <a:rPr lang="fr-FR" dirty="0"/>
            </a:br>
            <a:endParaRPr lang="fr-FR" dirty="0"/>
          </a:p>
        </p:txBody>
      </p:sp>
      <p:sp>
        <p:nvSpPr>
          <p:cNvPr id="3" name="Espace réservé du contenu 2"/>
          <p:cNvSpPr>
            <a:spLocks noGrp="1"/>
          </p:cNvSpPr>
          <p:nvPr>
            <p:ph idx="1"/>
          </p:nvPr>
        </p:nvSpPr>
        <p:spPr/>
        <p:txBody>
          <a:bodyPr>
            <a:noAutofit/>
          </a:bodyPr>
          <a:lstStyle/>
          <a:p>
            <a:pPr eaLnBrk="1" fontAlgn="auto" hangingPunct="1">
              <a:spcAft>
                <a:spcPts val="0"/>
              </a:spcAft>
              <a:buFont typeface="Wingdings 2"/>
              <a:buChar char=""/>
              <a:defRPr/>
            </a:pPr>
            <a:r>
              <a:rPr lang="en-CA" sz="2000" dirty="0"/>
              <a:t> </a:t>
            </a:r>
            <a:r>
              <a:rPr lang="en-CA" sz="2000" b="1" dirty="0" smtClean="0"/>
              <a:t>Freedom </a:t>
            </a:r>
            <a:r>
              <a:rPr lang="en-CA" sz="2000" b="1" dirty="0"/>
              <a:t>of expression may be subject to certain restrictions, namely:</a:t>
            </a:r>
            <a:r>
              <a:rPr lang="en-CA" sz="2000" dirty="0"/>
              <a:t> </a:t>
            </a:r>
            <a:endParaRPr lang="fr-FR" sz="2000" dirty="0"/>
          </a:p>
          <a:p>
            <a:pPr lvl="1" eaLnBrk="1" fontAlgn="auto" hangingPunct="1">
              <a:spcAft>
                <a:spcPts val="0"/>
              </a:spcAft>
              <a:buFont typeface="Courier New" pitchFamily="49" charset="0"/>
              <a:buChar char="o"/>
              <a:defRPr/>
            </a:pPr>
            <a:r>
              <a:rPr lang="en-CA" sz="2000" dirty="0" smtClean="0"/>
              <a:t>To </a:t>
            </a:r>
            <a:r>
              <a:rPr lang="en-CA" sz="2000" dirty="0"/>
              <a:t>respect the rights and reputation of others; and, </a:t>
            </a:r>
            <a:endParaRPr lang="fr-FR" sz="2000" dirty="0"/>
          </a:p>
          <a:p>
            <a:pPr lvl="1" eaLnBrk="1" fontAlgn="auto" hangingPunct="1">
              <a:spcAft>
                <a:spcPts val="0"/>
              </a:spcAft>
              <a:buFont typeface="Courier New" pitchFamily="49" charset="0"/>
              <a:buChar char="o"/>
              <a:defRPr/>
            </a:pPr>
            <a:r>
              <a:rPr lang="en-CA" sz="2000" dirty="0" smtClean="0"/>
              <a:t>To </a:t>
            </a:r>
            <a:r>
              <a:rPr lang="en-CA" sz="2000" dirty="0"/>
              <a:t>protect national security, public order, health or </a:t>
            </a:r>
            <a:r>
              <a:rPr lang="en-CA" sz="2000" dirty="0" smtClean="0"/>
              <a:t>morals, provided </a:t>
            </a:r>
            <a:r>
              <a:rPr lang="en-CA" sz="2000" dirty="0"/>
              <a:t>that such restrictions are: prescribed by law and are </a:t>
            </a:r>
            <a:r>
              <a:rPr lang="en-CA" sz="2000" dirty="0" smtClean="0"/>
              <a:t>reasonable</a:t>
            </a:r>
            <a:r>
              <a:rPr lang="en-CA" sz="2000" dirty="0"/>
              <a:t>. </a:t>
            </a:r>
            <a:endParaRPr lang="fr-FR" sz="2000" dirty="0"/>
          </a:p>
          <a:p>
            <a:pPr eaLnBrk="1" fontAlgn="auto" hangingPunct="1">
              <a:spcAft>
                <a:spcPts val="0"/>
              </a:spcAft>
              <a:buFont typeface="Wingdings 2"/>
              <a:buChar char=""/>
              <a:defRPr/>
            </a:pPr>
            <a:endParaRPr lang="fr-FR" sz="2000" dirty="0"/>
          </a:p>
          <a:p>
            <a:pPr eaLnBrk="1" fontAlgn="auto" hangingPunct="1">
              <a:spcAft>
                <a:spcPts val="0"/>
              </a:spcAft>
              <a:buFont typeface="Wingdings 2"/>
              <a:buChar char=""/>
              <a:defRPr/>
            </a:pPr>
            <a:r>
              <a:rPr lang="en-CA" sz="2000" b="1" dirty="0"/>
              <a:t>Some examples of restrictions</a:t>
            </a:r>
            <a:r>
              <a:rPr lang="en-CA" sz="2000" dirty="0"/>
              <a:t>: hate speech, extortion, counselling the commission of a criminal offence, intentionally causing </a:t>
            </a:r>
            <a:r>
              <a:rPr lang="en-CA" sz="2000" dirty="0" smtClean="0"/>
              <a:t>harm;</a:t>
            </a:r>
          </a:p>
          <a:p>
            <a:pPr marL="0" indent="0" eaLnBrk="1" fontAlgn="auto" hangingPunct="1">
              <a:spcAft>
                <a:spcPts val="0"/>
              </a:spcAft>
              <a:buFont typeface="Wingdings 2"/>
              <a:buNone/>
              <a:defRPr/>
            </a:pPr>
            <a:r>
              <a:rPr lang="en-CA" sz="2000" i="1" dirty="0"/>
              <a:t> </a:t>
            </a:r>
            <a:r>
              <a:rPr lang="en-CA" sz="2000" i="1" dirty="0" smtClean="0"/>
              <a:t>     e.g</a:t>
            </a:r>
            <a:r>
              <a:rPr lang="en-CA" sz="2000" i="1" dirty="0"/>
              <a:t>. falsely crying fire in a crowded space. </a:t>
            </a:r>
            <a:endParaRPr lang="fr-FR" sz="2000" i="1" dirty="0"/>
          </a:p>
          <a:p>
            <a:pPr marL="0" indent="0" eaLnBrk="1" fontAlgn="auto" hangingPunct="1">
              <a:spcAft>
                <a:spcPts val="0"/>
              </a:spcAft>
              <a:buFont typeface="Wingdings 2"/>
              <a:buNone/>
              <a:defRPr/>
            </a:pPr>
            <a:r>
              <a:rPr lang="en-CA" sz="2000" dirty="0"/>
              <a:t> </a:t>
            </a:r>
            <a:endParaRPr lang="fr-FR" sz="2000" dirty="0"/>
          </a:p>
          <a:p>
            <a:pPr eaLnBrk="1" fontAlgn="auto" hangingPunct="1">
              <a:spcAft>
                <a:spcPts val="0"/>
              </a:spcAft>
              <a:buFont typeface="Wingdings 2"/>
              <a:buChar char=""/>
              <a:defRPr/>
            </a:pPr>
            <a:r>
              <a:rPr lang="en-CA" sz="2000" b="1" dirty="0"/>
              <a:t>Restrictions on the right to peaceful assembly are basically the same:</a:t>
            </a:r>
            <a:endParaRPr lang="fr-FR" sz="2000" b="1" dirty="0"/>
          </a:p>
          <a:p>
            <a:pPr lvl="1" eaLnBrk="1" fontAlgn="auto" hangingPunct="1">
              <a:spcAft>
                <a:spcPts val="0"/>
              </a:spcAft>
              <a:buFont typeface="Courier New" pitchFamily="49" charset="0"/>
              <a:buChar char="o"/>
              <a:defRPr/>
            </a:pPr>
            <a:r>
              <a:rPr lang="en-CA" sz="2000" dirty="0" smtClean="0"/>
              <a:t>Those </a:t>
            </a:r>
            <a:r>
              <a:rPr lang="en-CA" sz="2000" dirty="0"/>
              <a:t>necessary to preserve national security of public safety, </a:t>
            </a:r>
            <a:r>
              <a:rPr lang="en-CA" sz="2000" dirty="0" smtClean="0"/>
              <a:t>public </a:t>
            </a:r>
            <a:r>
              <a:rPr lang="en-CA" sz="2000" dirty="0"/>
              <a:t>order, health or morals </a:t>
            </a:r>
            <a:r>
              <a:rPr lang="en-CA" sz="2000" dirty="0" smtClean="0"/>
              <a:t>or, </a:t>
            </a:r>
            <a:endParaRPr lang="fr-FR" sz="2000" dirty="0"/>
          </a:p>
          <a:p>
            <a:pPr lvl="1" eaLnBrk="1" fontAlgn="auto" hangingPunct="1">
              <a:spcAft>
                <a:spcPts val="0"/>
              </a:spcAft>
              <a:buFont typeface="Courier New" pitchFamily="49" charset="0"/>
              <a:buChar char="o"/>
              <a:defRPr/>
            </a:pPr>
            <a:r>
              <a:rPr lang="en-CA" sz="2000" dirty="0" smtClean="0"/>
              <a:t>Protect </a:t>
            </a:r>
            <a:r>
              <a:rPr lang="en-CA" sz="2000" dirty="0"/>
              <a:t>the rights of </a:t>
            </a:r>
            <a:r>
              <a:rPr lang="en-CA" sz="2000" dirty="0" smtClean="0"/>
              <a:t>others</a:t>
            </a: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pPr eaLnBrk="1" fontAlgn="auto" hangingPunct="1">
              <a:spcAft>
                <a:spcPts val="0"/>
              </a:spcAft>
              <a:defRPr/>
            </a:pPr>
            <a:r>
              <a:rPr lang="en-CA" b="1" dirty="0"/>
              <a:t>Restrictions on freedom of expression</a:t>
            </a:r>
            <a:r>
              <a:rPr lang="fr-FR" dirty="0"/>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eaLnBrk="1" fontAlgn="auto" hangingPunct="1">
              <a:spcAft>
                <a:spcPts val="0"/>
              </a:spcAft>
              <a:buFont typeface="Wingdings 2"/>
              <a:buChar char=""/>
              <a:defRPr/>
            </a:pPr>
            <a:r>
              <a:rPr lang="en-CA" b="1" dirty="0"/>
              <a:t> </a:t>
            </a:r>
            <a:r>
              <a:rPr lang="en-CA" b="1" dirty="0" smtClean="0"/>
              <a:t>The </a:t>
            </a:r>
            <a:r>
              <a:rPr lang="en-CA" b="1" dirty="0"/>
              <a:t>only restrictions to freedom of expression are those that are:</a:t>
            </a:r>
            <a:endParaRPr lang="fr-FR" b="1" dirty="0"/>
          </a:p>
          <a:p>
            <a:pPr lvl="1" eaLnBrk="1" fontAlgn="auto" hangingPunct="1">
              <a:spcAft>
                <a:spcPts val="0"/>
              </a:spcAft>
              <a:buFont typeface="Courier New" pitchFamily="49" charset="0"/>
              <a:buChar char="o"/>
              <a:defRPr/>
            </a:pPr>
            <a:r>
              <a:rPr lang="en-CA" dirty="0" smtClean="0"/>
              <a:t>Necessary </a:t>
            </a:r>
            <a:r>
              <a:rPr lang="en-CA" dirty="0"/>
              <a:t>to preserve some other right or a pressing and substantial public interest, </a:t>
            </a:r>
            <a:endParaRPr lang="fr-FR" dirty="0"/>
          </a:p>
          <a:p>
            <a:pPr lvl="1" eaLnBrk="1" fontAlgn="auto" hangingPunct="1">
              <a:spcAft>
                <a:spcPts val="0"/>
              </a:spcAft>
              <a:buFont typeface="Courier New" pitchFamily="49" charset="0"/>
              <a:buChar char="o"/>
              <a:defRPr/>
            </a:pPr>
            <a:r>
              <a:rPr lang="en-CA" dirty="0" smtClean="0"/>
              <a:t>Prescribed </a:t>
            </a:r>
            <a:r>
              <a:rPr lang="en-CA" dirty="0"/>
              <a:t>by law, </a:t>
            </a:r>
            <a:endParaRPr lang="fr-FR" dirty="0"/>
          </a:p>
          <a:p>
            <a:pPr lvl="1" eaLnBrk="1" fontAlgn="auto" hangingPunct="1">
              <a:spcAft>
                <a:spcPts val="0"/>
              </a:spcAft>
              <a:buFont typeface="Courier New" pitchFamily="49" charset="0"/>
              <a:buChar char="o"/>
              <a:defRPr/>
            </a:pPr>
            <a:r>
              <a:rPr lang="en-CA" dirty="0" smtClean="0"/>
              <a:t>As </a:t>
            </a:r>
            <a:r>
              <a:rPr lang="en-CA" dirty="0"/>
              <a:t>narrow as possible to achieve the competing public goal, </a:t>
            </a:r>
            <a:r>
              <a:rPr lang="en-CA" dirty="0" smtClean="0"/>
              <a:t>and,</a:t>
            </a:r>
            <a:endParaRPr lang="fr-FR" dirty="0"/>
          </a:p>
          <a:p>
            <a:pPr lvl="1" eaLnBrk="1" fontAlgn="auto" hangingPunct="1">
              <a:spcAft>
                <a:spcPts val="0"/>
              </a:spcAft>
              <a:buFont typeface="Courier New" pitchFamily="49" charset="0"/>
              <a:buChar char="o"/>
              <a:defRPr/>
            </a:pPr>
            <a:r>
              <a:rPr lang="en-CA" dirty="0" smtClean="0"/>
              <a:t>Proportional </a:t>
            </a:r>
            <a:r>
              <a:rPr lang="en-CA" dirty="0"/>
              <a:t>to the need to preserve another public interest, Both the purpose and the effect must be proportional, </a:t>
            </a:r>
            <a:r>
              <a:rPr lang="en-CA" dirty="0" smtClean="0"/>
              <a:t>and,</a:t>
            </a:r>
            <a:endParaRPr lang="fr-FR" dirty="0"/>
          </a:p>
          <a:p>
            <a:pPr lvl="1" eaLnBrk="1" fontAlgn="auto" hangingPunct="1">
              <a:spcAft>
                <a:spcPts val="0"/>
              </a:spcAft>
              <a:buFont typeface="Courier New" pitchFamily="49" charset="0"/>
              <a:buChar char="o"/>
              <a:defRPr/>
            </a:pPr>
            <a:r>
              <a:rPr lang="en-CA" dirty="0" smtClean="0"/>
              <a:t>Consistent </a:t>
            </a:r>
            <a:r>
              <a:rPr lang="en-CA" dirty="0"/>
              <a:t>with international standards. </a:t>
            </a:r>
            <a:endParaRPr lang="fr-FR" dirty="0"/>
          </a:p>
          <a:p>
            <a:pPr eaLnBrk="1" fontAlgn="auto" hangingPunct="1">
              <a:spcAft>
                <a:spcPts val="0"/>
              </a:spcAft>
              <a:buFont typeface="Wingdings 2"/>
              <a:buChar char=""/>
              <a:defRPr/>
            </a:pPr>
            <a:endParaRPr lang="fr-FR" dirty="0"/>
          </a:p>
          <a:p>
            <a:pPr eaLnBrk="1" fontAlgn="auto" hangingPunct="1">
              <a:spcAft>
                <a:spcPts val="0"/>
              </a:spcAft>
              <a:buFont typeface="Wingdings 2"/>
              <a:buChar char=""/>
              <a:defRPr/>
            </a:pPr>
            <a:r>
              <a:rPr lang="en-CA" b="1" dirty="0"/>
              <a:t>Some principles regarding </a:t>
            </a:r>
            <a:r>
              <a:rPr lang="en-CA" b="1" dirty="0" smtClean="0"/>
              <a:t>restrictions:</a:t>
            </a:r>
            <a:endParaRPr lang="fr-FR" b="1" dirty="0"/>
          </a:p>
          <a:p>
            <a:pPr lvl="1" eaLnBrk="1" fontAlgn="auto" hangingPunct="1">
              <a:spcAft>
                <a:spcPts val="0"/>
              </a:spcAft>
              <a:buFont typeface="Courier New" pitchFamily="49" charset="0"/>
              <a:buChar char="o"/>
              <a:defRPr/>
            </a:pPr>
            <a:r>
              <a:rPr lang="en-CA" dirty="0" smtClean="0"/>
              <a:t>the </a:t>
            </a:r>
            <a:r>
              <a:rPr lang="en-CA" dirty="0"/>
              <a:t>onus is on the state to establish the necessity and legality of such </a:t>
            </a:r>
            <a:r>
              <a:rPr lang="en-CA" dirty="0" smtClean="0"/>
              <a:t>restrictions.</a:t>
            </a:r>
            <a:endParaRPr lang="fr-FR" dirty="0"/>
          </a:p>
          <a:p>
            <a:pPr lvl="1" eaLnBrk="1" fontAlgn="auto" hangingPunct="1">
              <a:spcAft>
                <a:spcPts val="0"/>
              </a:spcAft>
              <a:buFont typeface="Courier New" pitchFamily="49" charset="0"/>
              <a:buChar char="o"/>
              <a:defRPr/>
            </a:pPr>
            <a:r>
              <a:rPr lang="en-CA" dirty="0" smtClean="0"/>
              <a:t>Necessary </a:t>
            </a:r>
            <a:r>
              <a:rPr lang="en-CA" dirty="0"/>
              <a:t>means something beyond desirable, reasonable, useful. </a:t>
            </a:r>
            <a:endParaRPr lang="fr-FR" dirty="0"/>
          </a:p>
          <a:p>
            <a:pPr lvl="1" eaLnBrk="1" fontAlgn="auto" hangingPunct="1">
              <a:spcAft>
                <a:spcPts val="0"/>
              </a:spcAft>
              <a:buFont typeface="Courier New" pitchFamily="49" charset="0"/>
              <a:buChar char="o"/>
              <a:defRPr/>
            </a:pPr>
            <a:r>
              <a:rPr lang="en-CA" dirty="0" smtClean="0"/>
              <a:t>A </a:t>
            </a:r>
            <a:r>
              <a:rPr lang="en-CA" dirty="0"/>
              <a:t>pressing social need must be established. i.e. the objectives sought must outweigh the right restricted. </a:t>
            </a:r>
            <a:endParaRPr lang="fr-FR" dirty="0"/>
          </a:p>
          <a:p>
            <a:pPr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normAutofit fontScale="90000"/>
          </a:bodyPr>
          <a:lstStyle/>
          <a:p>
            <a:pPr eaLnBrk="1" fontAlgn="auto" hangingPunct="1">
              <a:spcAft>
                <a:spcPts val="0"/>
              </a:spcAft>
              <a:defRPr/>
            </a:pPr>
            <a:r>
              <a:rPr lang="en-CA" b="1" dirty="0"/>
              <a:t>Restrictions on the freedom of peaceful of assembly</a:t>
            </a:r>
            <a:r>
              <a:rPr lang="fr-FR" dirty="0"/>
              <a:t/>
            </a:r>
            <a:br>
              <a:rPr lang="fr-FR" dirty="0"/>
            </a:br>
            <a:endParaRPr lang="fr-FR" dirty="0"/>
          </a:p>
        </p:txBody>
      </p:sp>
      <p:sp>
        <p:nvSpPr>
          <p:cNvPr id="3" name="Espace réservé du contenu 2"/>
          <p:cNvSpPr>
            <a:spLocks noGrp="1"/>
          </p:cNvSpPr>
          <p:nvPr>
            <p:ph idx="1"/>
          </p:nvPr>
        </p:nvSpPr>
        <p:spPr>
          <a:xfrm>
            <a:off x="468313" y="1125538"/>
            <a:ext cx="8229600" cy="5183187"/>
          </a:xfrm>
        </p:spPr>
        <p:txBody>
          <a:bodyPr>
            <a:noAutofit/>
          </a:bodyPr>
          <a:lstStyle/>
          <a:p>
            <a:pPr eaLnBrk="1" fontAlgn="auto" hangingPunct="1">
              <a:spcAft>
                <a:spcPts val="0"/>
              </a:spcAft>
              <a:buFont typeface="Wingdings 2"/>
              <a:buChar char=""/>
              <a:defRPr/>
            </a:pPr>
            <a:r>
              <a:rPr lang="en-CA" sz="1400" b="1" dirty="0" smtClean="0"/>
              <a:t>Peaceful</a:t>
            </a:r>
            <a:endParaRPr lang="fr-FR" sz="1400" dirty="0"/>
          </a:p>
          <a:p>
            <a:pPr lvl="1" eaLnBrk="1" fontAlgn="auto" hangingPunct="1">
              <a:spcAft>
                <a:spcPts val="0"/>
              </a:spcAft>
              <a:buFont typeface="Courier New" pitchFamily="49" charset="0"/>
              <a:buChar char="o"/>
              <a:defRPr/>
            </a:pPr>
            <a:r>
              <a:rPr lang="en-CA" sz="1200" dirty="0" smtClean="0"/>
              <a:t>An </a:t>
            </a:r>
            <a:r>
              <a:rPr lang="en-CA" sz="1200" dirty="0"/>
              <a:t>assembly should be considered peaceful if the intention of organizers is peaceful and includes conduct that is annoying, offensive and temporarily hinders, impedes or obstructs the activities of </a:t>
            </a:r>
            <a:r>
              <a:rPr lang="en-CA" sz="1200" dirty="0" smtClean="0"/>
              <a:t>others.</a:t>
            </a:r>
            <a:endParaRPr lang="fr-FR" sz="1200" dirty="0"/>
          </a:p>
          <a:p>
            <a:pPr lvl="1" eaLnBrk="1" fontAlgn="auto" hangingPunct="1">
              <a:spcAft>
                <a:spcPts val="0"/>
              </a:spcAft>
              <a:buFont typeface="Courier New" pitchFamily="49" charset="0"/>
              <a:buChar char="o"/>
              <a:defRPr/>
            </a:pPr>
            <a:r>
              <a:rPr lang="en-CA" sz="1200" dirty="0" smtClean="0"/>
              <a:t>The </a:t>
            </a:r>
            <a:r>
              <a:rPr lang="en-CA" sz="1200" dirty="0"/>
              <a:t>assembly right does not cease because of the sporadic violence or other punishable acts committee by of others. </a:t>
            </a:r>
            <a:endParaRPr lang="fr-FR" sz="1200" dirty="0"/>
          </a:p>
          <a:p>
            <a:pPr eaLnBrk="1" fontAlgn="auto" hangingPunct="1">
              <a:spcAft>
                <a:spcPts val="0"/>
              </a:spcAft>
              <a:buFont typeface="Wingdings 2"/>
              <a:buChar char=""/>
              <a:defRPr/>
            </a:pPr>
            <a:endParaRPr lang="fr-FR" sz="800" dirty="0"/>
          </a:p>
          <a:p>
            <a:pPr eaLnBrk="1" fontAlgn="auto" hangingPunct="1">
              <a:spcAft>
                <a:spcPts val="0"/>
              </a:spcAft>
              <a:buFont typeface="Wingdings 2"/>
              <a:buChar char=""/>
              <a:defRPr/>
            </a:pPr>
            <a:r>
              <a:rPr lang="en-CA" sz="1400" b="1" dirty="0"/>
              <a:t>Notification and authorization</a:t>
            </a:r>
            <a:endParaRPr lang="fr-FR" sz="1400" dirty="0"/>
          </a:p>
          <a:p>
            <a:pPr lvl="1" eaLnBrk="1" fontAlgn="auto" hangingPunct="1">
              <a:spcAft>
                <a:spcPts val="0"/>
              </a:spcAft>
              <a:buFont typeface="Courier New" pitchFamily="49" charset="0"/>
              <a:buChar char="o"/>
              <a:defRPr/>
            </a:pPr>
            <a:r>
              <a:rPr lang="en-CA" sz="1200" dirty="0"/>
              <a:t>A requirement of prior authorization is considered a violation of assembly </a:t>
            </a:r>
            <a:r>
              <a:rPr lang="en-CA" sz="1200" dirty="0" smtClean="0"/>
              <a:t>rights</a:t>
            </a:r>
            <a:endParaRPr lang="fr-FR" sz="1200" dirty="0"/>
          </a:p>
          <a:p>
            <a:pPr lvl="1" eaLnBrk="1" fontAlgn="auto" hangingPunct="1">
              <a:spcAft>
                <a:spcPts val="0"/>
              </a:spcAft>
              <a:buFont typeface="Courier New" pitchFamily="49" charset="0"/>
              <a:buChar char="o"/>
              <a:defRPr/>
            </a:pPr>
            <a:r>
              <a:rPr lang="en-CA" sz="1200" dirty="0" smtClean="0"/>
              <a:t>Only </a:t>
            </a:r>
            <a:r>
              <a:rPr lang="en-CA" sz="1200" dirty="0"/>
              <a:t>those committing criminal offences can be arrested. </a:t>
            </a:r>
            <a:endParaRPr lang="fr-FR" sz="1200" dirty="0"/>
          </a:p>
          <a:p>
            <a:pPr lvl="1" eaLnBrk="1" fontAlgn="auto" hangingPunct="1">
              <a:spcAft>
                <a:spcPts val="0"/>
              </a:spcAft>
              <a:buFont typeface="Courier New" pitchFamily="49" charset="0"/>
              <a:buChar char="o"/>
              <a:defRPr/>
            </a:pPr>
            <a:r>
              <a:rPr lang="en-CA" sz="1200" dirty="0" smtClean="0"/>
              <a:t>Prior </a:t>
            </a:r>
            <a:r>
              <a:rPr lang="en-CA" sz="1200" dirty="0"/>
              <a:t>notification requirement is to allow state officials to facilitate the assembly and to take measures to protect public safety by rerouting traffic providing medical care, and should not be required more than 48 hours in advance. </a:t>
            </a:r>
            <a:endParaRPr lang="fr-FR" sz="1200" dirty="0"/>
          </a:p>
          <a:p>
            <a:pPr lvl="1" eaLnBrk="1" fontAlgn="auto" hangingPunct="1">
              <a:spcAft>
                <a:spcPts val="0"/>
              </a:spcAft>
              <a:buFont typeface="Courier New" pitchFamily="49" charset="0"/>
              <a:buChar char="o"/>
              <a:defRPr/>
            </a:pPr>
            <a:r>
              <a:rPr lang="en-CA" sz="1200" dirty="0" smtClean="0"/>
              <a:t>States </a:t>
            </a:r>
            <a:r>
              <a:rPr lang="en-CA" sz="1200" dirty="0"/>
              <a:t>must not unduly interfere by imposing blanket time or location requirements. </a:t>
            </a:r>
            <a:endParaRPr lang="fr-FR" sz="1200" dirty="0"/>
          </a:p>
          <a:p>
            <a:pPr lvl="1" eaLnBrk="1" fontAlgn="auto" hangingPunct="1">
              <a:spcAft>
                <a:spcPts val="0"/>
              </a:spcAft>
              <a:buFont typeface="Courier New" pitchFamily="49" charset="0"/>
              <a:buChar char="o"/>
              <a:defRPr/>
            </a:pPr>
            <a:r>
              <a:rPr lang="en-CA" sz="1200" dirty="0" smtClean="0"/>
              <a:t>Spontaneous </a:t>
            </a:r>
            <a:r>
              <a:rPr lang="en-CA" sz="1200" dirty="0"/>
              <a:t>assemblies should be exempt from notice and failure to give notice must not result in punishment, civil or criminal. </a:t>
            </a:r>
            <a:endParaRPr lang="fr-FR" sz="1200" dirty="0"/>
          </a:p>
          <a:p>
            <a:pPr lvl="1" eaLnBrk="1" fontAlgn="auto" hangingPunct="1">
              <a:spcAft>
                <a:spcPts val="0"/>
              </a:spcAft>
              <a:buFont typeface="Courier New" pitchFamily="49" charset="0"/>
              <a:buChar char="o"/>
              <a:defRPr/>
            </a:pPr>
            <a:r>
              <a:rPr lang="en-CA" sz="1200" dirty="0" smtClean="0"/>
              <a:t>There </a:t>
            </a:r>
            <a:r>
              <a:rPr lang="en-CA" sz="1200" dirty="0"/>
              <a:t>must be a presumption that anything not expressly forbidden is </a:t>
            </a:r>
            <a:r>
              <a:rPr lang="en-CA" sz="1200" dirty="0" smtClean="0"/>
              <a:t>allowed</a:t>
            </a:r>
            <a:endParaRPr lang="fr-FR" sz="1200" dirty="0"/>
          </a:p>
          <a:p>
            <a:pPr eaLnBrk="1" fontAlgn="auto" hangingPunct="1">
              <a:spcAft>
                <a:spcPts val="0"/>
              </a:spcAft>
              <a:buFont typeface="Wingdings 2"/>
              <a:buChar char=""/>
              <a:defRPr/>
            </a:pPr>
            <a:endParaRPr lang="fr-FR" sz="800" dirty="0"/>
          </a:p>
          <a:p>
            <a:pPr eaLnBrk="1" fontAlgn="auto" hangingPunct="1">
              <a:spcAft>
                <a:spcPts val="0"/>
              </a:spcAft>
              <a:buFont typeface="Wingdings 2"/>
              <a:buChar char=""/>
              <a:defRPr/>
            </a:pPr>
            <a:r>
              <a:rPr lang="en-CA" sz="1400" b="1" dirty="0"/>
              <a:t>Police Role and Conduct </a:t>
            </a:r>
            <a:endParaRPr lang="fr-FR" sz="1400" dirty="0"/>
          </a:p>
          <a:p>
            <a:pPr lvl="1" eaLnBrk="1" fontAlgn="auto" hangingPunct="1">
              <a:spcAft>
                <a:spcPts val="0"/>
              </a:spcAft>
              <a:buFont typeface="Courier New" pitchFamily="49" charset="0"/>
              <a:buChar char="o"/>
              <a:defRPr/>
            </a:pPr>
            <a:r>
              <a:rPr lang="en-CA" sz="1200" dirty="0"/>
              <a:t>Role of police is to facilitate peaceful assembly and to protect demonstrators. </a:t>
            </a:r>
            <a:endParaRPr lang="fr-FR" sz="1200" dirty="0"/>
          </a:p>
          <a:p>
            <a:pPr lvl="1" eaLnBrk="1" fontAlgn="auto" hangingPunct="1">
              <a:spcAft>
                <a:spcPts val="0"/>
              </a:spcAft>
              <a:buFont typeface="Courier New" pitchFamily="49" charset="0"/>
              <a:buChar char="o"/>
              <a:defRPr/>
            </a:pPr>
            <a:r>
              <a:rPr lang="en-CA" sz="1200" dirty="0" smtClean="0"/>
              <a:t>State </a:t>
            </a:r>
            <a:r>
              <a:rPr lang="en-CA" sz="1200" dirty="0"/>
              <a:t>must have operating plans to facilitate mass gatherings that include rerouting traffic, protecting participants, facilitating dissent </a:t>
            </a:r>
            <a:r>
              <a:rPr lang="en-CA" sz="1200" dirty="0" smtClean="0"/>
              <a:t>activities.</a:t>
            </a:r>
            <a:endParaRPr lang="fr-FR" sz="1200" dirty="0"/>
          </a:p>
          <a:p>
            <a:pPr lvl="1" eaLnBrk="1" fontAlgn="auto" hangingPunct="1">
              <a:spcAft>
                <a:spcPts val="0"/>
              </a:spcAft>
              <a:buFont typeface="Courier New" pitchFamily="49" charset="0"/>
              <a:buChar char="o"/>
              <a:defRPr/>
            </a:pPr>
            <a:r>
              <a:rPr lang="en-CA" sz="1200" dirty="0" smtClean="0"/>
              <a:t>States </a:t>
            </a:r>
            <a:r>
              <a:rPr lang="en-CA" sz="1200" dirty="0"/>
              <a:t>should have a code of conduct for law enforcement regarding crowd control and effective procedures for oversight and accountability of that </a:t>
            </a:r>
            <a:r>
              <a:rPr lang="en-CA" sz="1200" dirty="0" smtClean="0"/>
              <a:t>conduct.</a:t>
            </a:r>
            <a:endParaRPr lang="fr-FR" sz="1200" dirty="0"/>
          </a:p>
          <a:p>
            <a:pPr lvl="1" eaLnBrk="1" fontAlgn="auto" hangingPunct="1">
              <a:spcAft>
                <a:spcPts val="0"/>
              </a:spcAft>
              <a:buFont typeface="Courier New" pitchFamily="49" charset="0"/>
              <a:buChar char="o"/>
              <a:defRPr/>
            </a:pPr>
            <a:r>
              <a:rPr lang="en-CA" sz="1200" dirty="0" smtClean="0"/>
              <a:t>Excessive </a:t>
            </a:r>
            <a:r>
              <a:rPr lang="en-CA" sz="1200" dirty="0"/>
              <a:t>use of force against assembly participants should be investigated and prosecuted. </a:t>
            </a:r>
            <a:endParaRPr lang="fr-FR" sz="1200" dirty="0"/>
          </a:p>
          <a:p>
            <a:pPr marL="457200" lvl="1" indent="0" eaLnBrk="1" fontAlgn="auto" hangingPunct="1">
              <a:spcAft>
                <a:spcPts val="0"/>
              </a:spcAft>
              <a:buFont typeface="Wingdings 2"/>
              <a:buNone/>
              <a:defRPr/>
            </a:pPr>
            <a:endParaRPr lang="fr-FR" sz="800" dirty="0"/>
          </a:p>
          <a:p>
            <a:pPr eaLnBrk="1" fontAlgn="auto" hangingPunct="1">
              <a:spcAft>
                <a:spcPts val="0"/>
              </a:spcAft>
              <a:buFont typeface="Wingdings 2"/>
              <a:buChar char=""/>
              <a:defRPr/>
            </a:pPr>
            <a:r>
              <a:rPr lang="en-CA" sz="1400" b="1" dirty="0"/>
              <a:t>Use of Public Space</a:t>
            </a:r>
            <a:endParaRPr lang="fr-FR" sz="1400" dirty="0"/>
          </a:p>
          <a:p>
            <a:pPr lvl="1" eaLnBrk="1" fontAlgn="auto" hangingPunct="1">
              <a:spcAft>
                <a:spcPts val="0"/>
              </a:spcAft>
              <a:buFont typeface="Courier New" pitchFamily="49" charset="0"/>
              <a:buChar char="o"/>
              <a:defRPr/>
            </a:pPr>
            <a:r>
              <a:rPr lang="en-CA" sz="1200" dirty="0"/>
              <a:t>The use of public space for assemblies is as legitimate as commercial activity or movement of people or traffic. </a:t>
            </a:r>
            <a:endParaRPr lang="fr-FR" sz="1200" dirty="0"/>
          </a:p>
          <a:p>
            <a:pPr eaLnBrk="1" fontAlgn="auto" hangingPunct="1">
              <a:spcAft>
                <a:spcPts val="0"/>
              </a:spcAft>
              <a:buFont typeface="Wingdings 2"/>
              <a:buChar char=""/>
              <a:defRPr/>
            </a:pPr>
            <a:endParaRPr lang="fr-FR" sz="1200" dirty="0"/>
          </a:p>
          <a:p>
            <a:pPr eaLnBrk="1" fontAlgn="auto" hangingPunct="1">
              <a:spcAft>
                <a:spcPts val="0"/>
              </a:spcAft>
              <a:buFont typeface="Wingdings 2"/>
              <a:buChar char=""/>
              <a:defRPr/>
            </a:pPr>
            <a:endParaRPr lang="fr-FR"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26</TotalTime>
  <Words>1008</Words>
  <Application>Microsoft Office PowerPoint</Application>
  <PresentationFormat>On-screen Show (4:3)</PresentationFormat>
  <Paragraphs>84</Paragraphs>
  <Slides>8</Slides>
  <Notes>0</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8</vt:i4>
      </vt:variant>
    </vt:vector>
  </HeadingPairs>
  <TitlesOfParts>
    <vt:vector size="23" baseType="lpstr">
      <vt:lpstr>Arial</vt:lpstr>
      <vt:lpstr>Franklin Gothic Medium</vt:lpstr>
      <vt:lpstr>Franklin Gothic Book</vt:lpstr>
      <vt:lpstr>Wingdings 2</vt:lpstr>
      <vt:lpstr>Calibri</vt:lpstr>
      <vt:lpstr>Courier New</vt:lpstr>
      <vt:lpstr>Promenade</vt:lpstr>
      <vt:lpstr>Promenade</vt:lpstr>
      <vt:lpstr>Promenade</vt:lpstr>
      <vt:lpstr>Promenade</vt:lpstr>
      <vt:lpstr>Promenade</vt:lpstr>
      <vt:lpstr>Promenade</vt:lpstr>
      <vt:lpstr>Promenade</vt:lpstr>
      <vt:lpstr>Promenade</vt:lpstr>
      <vt:lpstr>Promenade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Dissent: International Law Guarantees</dc:title>
  <dc:creator>Marion Caussanel</dc:creator>
  <cp:lastModifiedBy>Gail Davidson</cp:lastModifiedBy>
  <cp:revision>4</cp:revision>
  <dcterms:created xsi:type="dcterms:W3CDTF">2012-12-07T17:07:45Z</dcterms:created>
  <dcterms:modified xsi:type="dcterms:W3CDTF">2016-06-30T18:01:35Z</dcterms:modified>
</cp:coreProperties>
</file>