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20" r:id="rId4"/>
    <p:sldMasterId id="2147483732" r:id="rId5"/>
    <p:sldMasterId id="2147483744" r:id="rId6"/>
    <p:sldMasterId id="2147483756" r:id="rId7"/>
    <p:sldMasterId id="2147483768" r:id="rId8"/>
    <p:sldMasterId id="2147483780" r:id="rId9"/>
  </p:sldMasterIdLst>
  <p:notesMasterIdLst>
    <p:notesMasterId r:id="rId64"/>
  </p:notesMasterIdLst>
  <p:sldIdLst>
    <p:sldId id="256" r:id="rId10"/>
    <p:sldId id="257" r:id="rId11"/>
    <p:sldId id="258" r:id="rId12"/>
    <p:sldId id="307" r:id="rId13"/>
    <p:sldId id="260" r:id="rId14"/>
    <p:sldId id="262" r:id="rId15"/>
    <p:sldId id="263" r:id="rId16"/>
    <p:sldId id="264" r:id="rId17"/>
    <p:sldId id="265" r:id="rId18"/>
    <p:sldId id="266" r:id="rId19"/>
    <p:sldId id="267" r:id="rId20"/>
    <p:sldId id="268" r:id="rId21"/>
    <p:sldId id="269" r:id="rId22"/>
    <p:sldId id="270" r:id="rId23"/>
    <p:sldId id="271" r:id="rId24"/>
    <p:sldId id="272" r:id="rId25"/>
    <p:sldId id="304" r:id="rId26"/>
    <p:sldId id="273" r:id="rId27"/>
    <p:sldId id="275" r:id="rId28"/>
    <p:sldId id="276" r:id="rId29"/>
    <p:sldId id="277" r:id="rId30"/>
    <p:sldId id="283" r:id="rId31"/>
    <p:sldId id="284" r:id="rId32"/>
    <p:sldId id="292" r:id="rId33"/>
    <p:sldId id="293" r:id="rId34"/>
    <p:sldId id="285" r:id="rId35"/>
    <p:sldId id="286" r:id="rId36"/>
    <p:sldId id="305" r:id="rId37"/>
    <p:sldId id="306" r:id="rId38"/>
    <p:sldId id="328" r:id="rId39"/>
    <p:sldId id="291" r:id="rId40"/>
    <p:sldId id="295" r:id="rId41"/>
    <p:sldId id="329" r:id="rId42"/>
    <p:sldId id="330" r:id="rId43"/>
    <p:sldId id="294" r:id="rId44"/>
    <p:sldId id="296" r:id="rId45"/>
    <p:sldId id="311" r:id="rId46"/>
    <p:sldId id="313" r:id="rId47"/>
    <p:sldId id="315" r:id="rId48"/>
    <p:sldId id="323" r:id="rId49"/>
    <p:sldId id="325" r:id="rId50"/>
    <p:sldId id="327" r:id="rId51"/>
    <p:sldId id="332" r:id="rId52"/>
    <p:sldId id="317" r:id="rId53"/>
    <p:sldId id="319" r:id="rId54"/>
    <p:sldId id="321" r:id="rId55"/>
    <p:sldId id="297" r:id="rId56"/>
    <p:sldId id="298" r:id="rId57"/>
    <p:sldId id="299" r:id="rId58"/>
    <p:sldId id="300" r:id="rId59"/>
    <p:sldId id="301" r:id="rId60"/>
    <p:sldId id="302" r:id="rId61"/>
    <p:sldId id="303" r:id="rId62"/>
    <p:sldId id="259" r:id="rId6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varScale="1">
        <p:scale>
          <a:sx n="75" d="100"/>
          <a:sy n="75" d="100"/>
        </p:scale>
        <p:origin x="-366" y="-102"/>
      </p:cViewPr>
      <p:guideLst>
        <p:guide orient="horz" pos="2160"/>
        <p:guide pos="2880"/>
      </p:guideLst>
    </p:cSldViewPr>
  </p:slideViewPr>
  <p:outlineViewPr>
    <p:cViewPr>
      <p:scale>
        <a:sx n="33" d="100"/>
        <a:sy n="33" d="100"/>
      </p:scale>
      <p:origin x="48" y="546"/>
    </p:cViewPr>
  </p:outlineViewPr>
  <p:notesTextViewPr>
    <p:cViewPr>
      <p:scale>
        <a:sx n="1" d="1"/>
        <a:sy n="1" d="1"/>
      </p:scale>
      <p:origin x="0" y="0"/>
    </p:cViewPr>
  </p:notesTextViewPr>
  <p:sorterViewPr>
    <p:cViewPr>
      <p:scale>
        <a:sx n="100" d="100"/>
        <a:sy n="100" d="100"/>
      </p:scale>
      <p:origin x="0" y="816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theme" Target="theme/theme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C27ECD9C-7FFD-4B60-AD58-EE337B307B59}" type="datetimeFigureOut">
              <a:rPr lang="en-US"/>
              <a:pPr>
                <a:defRPr/>
              </a:pPr>
              <a:t>1/25/2013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033D758-BCA9-4AA8-86EA-15C97A7E312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B3AB808E-F5F2-4772-A39E-DA4DB1AB3D6E}" type="slidenum">
              <a:rPr lang="en-US">
                <a:latin typeface="Arial" charset="0"/>
              </a:rPr>
              <a:pPr defTabSz="912813" fontAlgn="base">
                <a:spcBef>
                  <a:spcPct val="0"/>
                </a:spcBef>
                <a:spcAft>
                  <a:spcPct val="0"/>
                </a:spcAft>
              </a:pPr>
              <a:t>32</a:t>
            </a:fld>
            <a:endParaRPr lang="en-US">
              <a:latin typeface="Arial" charset="0"/>
            </a:endParaRPr>
          </a:p>
        </p:txBody>
      </p:sp>
      <p:sp>
        <p:nvSpPr>
          <p:cNvPr id="145410" name="Rectangle 2"/>
          <p:cNvSpPr>
            <a:spLocks noGrp="1" noRot="1" noChangeAspect="1" noChangeArrowheads="1" noTextEdit="1"/>
          </p:cNvSpPr>
          <p:nvPr>
            <p:ph type="sldImg"/>
          </p:nvPr>
        </p:nvSpPr>
        <p:spPr bwMode="auto">
          <a:xfrm>
            <a:off x="1143000" y="684213"/>
            <a:ext cx="4573588" cy="3430587"/>
          </a:xfrm>
          <a:noFill/>
          <a:ln>
            <a:solidFill>
              <a:srgbClr val="000000"/>
            </a:solidFill>
            <a:miter lim="800000"/>
            <a:headEnd/>
            <a:tailEnd/>
          </a:ln>
        </p:spPr>
      </p:sp>
      <p:sp>
        <p:nvSpPr>
          <p:cNvPr id="145411" name="Rectangle 3"/>
          <p:cNvSpPr>
            <a:spLocks noGrp="1" noChangeArrowheads="1"/>
          </p:cNvSpPr>
          <p:nvPr>
            <p:ph type="body" idx="1"/>
          </p:nvPr>
        </p:nvSpPr>
        <p:spPr bwMode="auto">
          <a:xfrm>
            <a:off x="685800" y="4344988"/>
            <a:ext cx="5486400" cy="4114800"/>
          </a:xfrm>
          <a:noFill/>
        </p:spPr>
        <p:txBody>
          <a:bodyPr wrap="square" numCol="1" anchor="t" anchorCtr="0" compatLnSpc="1">
            <a:prstTxWarp prst="textNoShape">
              <a:avLst/>
            </a:prstTxWarp>
          </a:bodyPr>
          <a:lstStyle/>
          <a:p>
            <a:pPr>
              <a:spcBef>
                <a:spcPct val="0"/>
              </a:spcBef>
            </a:pPr>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817948-2E19-404C-A28E-79AA3A95001B}" type="slidenum">
              <a:rPr lang="en-US">
                <a:solidFill>
                  <a:srgbClr val="000000"/>
                </a:solidFill>
              </a:rPr>
              <a:pPr fontAlgn="base">
                <a:spcBef>
                  <a:spcPct val="0"/>
                </a:spcBef>
                <a:spcAft>
                  <a:spcPct val="0"/>
                </a:spcAft>
              </a:pPr>
              <a:t>40</a:t>
            </a:fld>
            <a:endParaRPr lang="en-US">
              <a:solidFill>
                <a:srgbClr val="000000"/>
              </a:solidFill>
            </a:endParaRPr>
          </a:p>
        </p:txBody>
      </p:sp>
      <p:sp>
        <p:nvSpPr>
          <p:cNvPr id="154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4627"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spcBef>
                <a:spcPct val="0"/>
              </a:spcBef>
            </a:pPr>
            <a:endParaRPr lang="en-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DEC6F8-0458-47FD-B3D8-10A8A040DA20}" type="slidenum">
              <a:rPr lang="en-US">
                <a:solidFill>
                  <a:srgbClr val="000000"/>
                </a:solidFill>
              </a:rPr>
              <a:pPr fontAlgn="base">
                <a:spcBef>
                  <a:spcPct val="0"/>
                </a:spcBef>
                <a:spcAft>
                  <a:spcPct val="0"/>
                </a:spcAft>
              </a:pPr>
              <a:t>41</a:t>
            </a:fld>
            <a:endParaRPr lang="en-US">
              <a:solidFill>
                <a:srgbClr val="000000"/>
              </a:solidFill>
            </a:endParaRPr>
          </a:p>
        </p:txBody>
      </p:sp>
      <p:sp>
        <p:nvSpPr>
          <p:cNvPr id="156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6675"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spcBef>
                <a:spcPct val="0"/>
              </a:spcBef>
            </a:pPr>
            <a:endParaRPr lang="en-C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EF910C-DFDA-4F33-8A35-E7BA88579917}" type="slidenum">
              <a:rPr lang="en-US">
                <a:solidFill>
                  <a:srgbClr val="000000"/>
                </a:solidFill>
              </a:rPr>
              <a:pPr fontAlgn="base">
                <a:spcBef>
                  <a:spcPct val="0"/>
                </a:spcBef>
                <a:spcAft>
                  <a:spcPct val="0"/>
                </a:spcAft>
              </a:pPr>
              <a:t>42</a:t>
            </a:fld>
            <a:endParaRPr lang="en-US">
              <a:solidFill>
                <a:srgbClr val="000000"/>
              </a:solidFill>
            </a:endParaRPr>
          </a:p>
        </p:txBody>
      </p:sp>
      <p:sp>
        <p:nvSpPr>
          <p:cNvPr id="1587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87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C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4C74EB4-229B-4238-B39A-FC47636F50D1}" type="slidenum">
              <a:rPr lang="en-US">
                <a:solidFill>
                  <a:srgbClr val="000000"/>
                </a:solidFill>
              </a:rPr>
              <a:pPr fontAlgn="base">
                <a:spcBef>
                  <a:spcPct val="0"/>
                </a:spcBef>
                <a:spcAft>
                  <a:spcPct val="0"/>
                </a:spcAft>
              </a:pPr>
              <a:t>43</a:t>
            </a:fld>
            <a:endParaRPr lang="en-US">
              <a:solidFill>
                <a:srgbClr val="000000"/>
              </a:solidFill>
            </a:endParaRPr>
          </a:p>
        </p:txBody>
      </p:sp>
      <p:sp>
        <p:nvSpPr>
          <p:cNvPr id="160770" name="Rectangle 2"/>
          <p:cNvSpPr>
            <a:spLocks noGrp="1" noRot="1" noChangeArrowheads="1" noTextEdit="1"/>
          </p:cNvSpPr>
          <p:nvPr>
            <p:ph type="sldImg"/>
          </p:nvPr>
        </p:nvSpPr>
        <p:spPr bwMode="auto">
          <a:noFill/>
          <a:ln>
            <a:solidFill>
              <a:srgbClr val="000000"/>
            </a:solidFill>
            <a:miter lim="800000"/>
            <a:headEnd/>
            <a:tailEnd/>
          </a:ln>
        </p:spPr>
      </p:sp>
      <p:sp>
        <p:nvSpPr>
          <p:cNvPr id="160771"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spcBef>
                <a:spcPct val="0"/>
              </a:spcBef>
            </a:pPr>
            <a:endParaRPr lang="en-C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81EB24-F3BF-4EF8-8F52-162D2DA0B6B8}" type="slidenum">
              <a:rPr lang="en-US">
                <a:solidFill>
                  <a:srgbClr val="000000"/>
                </a:solidFill>
              </a:rPr>
              <a:pPr fontAlgn="base">
                <a:spcBef>
                  <a:spcPct val="0"/>
                </a:spcBef>
                <a:spcAft>
                  <a:spcPct val="0"/>
                </a:spcAft>
              </a:pPr>
              <a:t>44</a:t>
            </a:fld>
            <a:endParaRPr lang="en-US">
              <a:solidFill>
                <a:srgbClr val="000000"/>
              </a:solidFill>
            </a:endParaRPr>
          </a:p>
        </p:txBody>
      </p:sp>
      <p:sp>
        <p:nvSpPr>
          <p:cNvPr id="162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2819"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spcBef>
                <a:spcPct val="0"/>
              </a:spcBef>
            </a:pPr>
            <a:endParaRPr lang="en-C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10835E-E4E5-46F3-A35A-4C0E4249EB50}" type="slidenum">
              <a:rPr lang="en-US">
                <a:solidFill>
                  <a:srgbClr val="000000"/>
                </a:solidFill>
              </a:rPr>
              <a:pPr fontAlgn="base">
                <a:spcBef>
                  <a:spcPct val="0"/>
                </a:spcBef>
                <a:spcAft>
                  <a:spcPct val="0"/>
                </a:spcAft>
              </a:pPr>
              <a:t>45</a:t>
            </a:fld>
            <a:endParaRPr lang="en-US">
              <a:solidFill>
                <a:srgbClr val="000000"/>
              </a:solidFill>
            </a:endParaRPr>
          </a:p>
        </p:txBody>
      </p:sp>
      <p:sp>
        <p:nvSpPr>
          <p:cNvPr id="1648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48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C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3C1805-3172-4182-8CC7-285390F09E3C}" type="slidenum">
              <a:rPr lang="en-US">
                <a:solidFill>
                  <a:srgbClr val="000000"/>
                </a:solidFill>
              </a:rPr>
              <a:pPr fontAlgn="base">
                <a:spcBef>
                  <a:spcPct val="0"/>
                </a:spcBef>
                <a:spcAft>
                  <a:spcPct val="0"/>
                </a:spcAft>
              </a:pPr>
              <a:t>46</a:t>
            </a:fld>
            <a:endParaRPr lang="en-US">
              <a:solidFill>
                <a:srgbClr val="000000"/>
              </a:solidFill>
            </a:endParaRPr>
          </a:p>
        </p:txBody>
      </p:sp>
      <p:sp>
        <p:nvSpPr>
          <p:cNvPr id="1669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69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CA"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91386666-1E76-4AD3-AE12-2451972C4D50}" type="slidenum">
              <a:rPr lang="en-US">
                <a:latin typeface="Arial" charset="0"/>
              </a:rPr>
              <a:pPr defTabSz="912813" fontAlgn="base">
                <a:spcBef>
                  <a:spcPct val="0"/>
                </a:spcBef>
                <a:spcAft>
                  <a:spcPct val="0"/>
                </a:spcAft>
              </a:pPr>
              <a:t>53</a:t>
            </a:fld>
            <a:endParaRPr lang="en-US">
              <a:latin typeface="Arial" charset="0"/>
            </a:endParaRPr>
          </a:p>
        </p:txBody>
      </p:sp>
      <p:sp>
        <p:nvSpPr>
          <p:cNvPr id="1751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51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C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2" cy="638"/>
              <a:chOff x="-2" y="1562"/>
              <a:chExt cx="5762" cy="638"/>
            </a:xfrm>
          </p:grpSpPr>
          <p:sp>
            <p:nvSpPr>
              <p:cNvPr id="8" name="Freeform 4"/>
              <p:cNvSpPr>
                <a:spLocks/>
              </p:cNvSpPr>
              <p:nvPr/>
            </p:nvSpPr>
            <p:spPr bwMode="ltGray">
              <a:xfrm rot="-5400000">
                <a:off x="2558" y="-993"/>
                <a:ext cx="624" cy="5745"/>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Lst>
                <a:ahLst/>
                <a:cxnLst>
                  <a:cxn ang="0">
                    <a:pos x="T0" y="T1"/>
                  </a:cxn>
                  <a:cxn ang="0">
                    <a:pos x="T2" y="T3"/>
                  </a:cxn>
                  <a:cxn ang="0">
                    <a:pos x="T4" y="T5"/>
                  </a:cxn>
                  <a:cxn ang="0">
                    <a:pos x="T6" y="T7"/>
                  </a:cxn>
                  <a:cxn ang="0">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extLst>
            </p:spPr>
            <p:txBody>
              <a:bodyPr wrap="none" anchor="ctr"/>
              <a:lstStyle/>
              <a:p>
                <a:pPr>
                  <a:defRPr/>
                </a:pPr>
                <a:endParaRPr lang="en-US" sz="2400">
                  <a:solidFill>
                    <a:srgbClr val="000000"/>
                  </a:solidFill>
                  <a:latin typeface="Times New Roman" pitchFamily="18" charset="0"/>
                </a:endParaRPr>
              </a:p>
            </p:txBody>
          </p:sp>
          <p:sp>
            <p:nvSpPr>
              <p:cNvPr id="9" name="Freeform 5"/>
              <p:cNvSpPr>
                <a:spLocks/>
              </p:cNvSpPr>
              <p:nvPr/>
            </p:nvSpPr>
            <p:spPr bwMode="ltGray">
              <a:xfrm rot="-5400000">
                <a:off x="1322"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extLst>
            </p:spPr>
            <p:txBody>
              <a:bodyPr wrap="none" anchor="ctr"/>
              <a:lstStyle/>
              <a:p>
                <a:pPr>
                  <a:defRPr/>
                </a:pPr>
                <a:endParaRPr lang="en-US" sz="2400">
                  <a:solidFill>
                    <a:srgbClr val="000000"/>
                  </a:solidFill>
                  <a:latin typeface="Times New Roman" pitchFamily="18" charset="0"/>
                </a:endParaRPr>
              </a:p>
            </p:txBody>
          </p:sp>
          <p:sp>
            <p:nvSpPr>
              <p:cNvPr id="10" name="Freeform 6"/>
              <p:cNvSpPr>
                <a:spLocks/>
              </p:cNvSpPr>
              <p:nvPr/>
            </p:nvSpPr>
            <p:spPr bwMode="ltGray">
              <a:xfrm rot="-5400000">
                <a:off x="982"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extLst>
            </p:spPr>
            <p:txBody>
              <a:bodyPr wrap="none" anchor="ctr"/>
              <a:lstStyle/>
              <a:p>
                <a:pPr>
                  <a:defRPr/>
                </a:pPr>
                <a:endParaRPr lang="en-US" sz="2400">
                  <a:solidFill>
                    <a:srgbClr val="000000"/>
                  </a:solidFill>
                  <a:latin typeface="Times New Roman" pitchFamily="18" charset="0"/>
                </a:endParaRPr>
              </a:p>
            </p:txBody>
          </p:sp>
          <p:sp>
            <p:nvSpPr>
              <p:cNvPr id="11" name="Freeform 7"/>
              <p:cNvSpPr>
                <a:spLocks/>
              </p:cNvSpPr>
              <p:nvPr/>
            </p:nvSpPr>
            <p:spPr bwMode="ltGray">
              <a:xfrm rot="-5400000">
                <a:off x="-58" y="1752"/>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extLst>
            </p:spPr>
            <p:txBody>
              <a:bodyPr wrap="none" anchor="ctr"/>
              <a:lstStyle/>
              <a:p>
                <a:pPr>
                  <a:defRPr/>
                </a:pPr>
                <a:endParaRPr lang="en-US" sz="2400">
                  <a:solidFill>
                    <a:srgbClr val="000000"/>
                  </a:solidFill>
                  <a:latin typeface="Times New Roman" pitchFamily="18" charset="0"/>
                </a:endParaRPr>
              </a:p>
            </p:txBody>
          </p:sp>
          <p:sp>
            <p:nvSpPr>
              <p:cNvPr id="12" name="Freeform 8"/>
              <p:cNvSpPr>
                <a:spLocks/>
              </p:cNvSpPr>
              <p:nvPr/>
            </p:nvSpPr>
            <p:spPr bwMode="ltGray">
              <a:xfrm rot="-5400000">
                <a:off x="664" y="1733"/>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extLst>
            </p:spPr>
            <p:txBody>
              <a:bodyPr wrap="none" anchor="ctr"/>
              <a:lstStyle/>
              <a:p>
                <a:pPr>
                  <a:defRPr/>
                </a:pPr>
                <a:endParaRPr lang="en-US" sz="2400">
                  <a:solidFill>
                    <a:srgbClr val="000000"/>
                  </a:solidFill>
                  <a:latin typeface="Times New Roman" pitchFamily="18" charset="0"/>
                </a:endParaRPr>
              </a:p>
            </p:txBody>
          </p:sp>
          <p:sp>
            <p:nvSpPr>
              <p:cNvPr id="13" name="Freeform 9"/>
              <p:cNvSpPr>
                <a:spLocks/>
              </p:cNvSpPr>
              <p:nvPr/>
            </p:nvSpPr>
            <p:spPr bwMode="ltGray">
              <a:xfrm rot="-5400000">
                <a:off x="442" y="1699"/>
                <a:ext cx="624" cy="362"/>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extLst>
            </p:spPr>
            <p:txBody>
              <a:bodyPr wrap="none" anchor="ctr"/>
              <a:lstStyle/>
              <a:p>
                <a:pPr>
                  <a:defRPr/>
                </a:pPr>
                <a:endParaRPr lang="en-US" sz="2400">
                  <a:solidFill>
                    <a:srgbClr val="000000"/>
                  </a:solidFill>
                  <a:latin typeface="Times New Roman" pitchFamily="18" charset="0"/>
                </a:endParaRPr>
              </a:p>
            </p:txBody>
          </p:sp>
          <p:sp>
            <p:nvSpPr>
              <p:cNvPr id="14" name="Freeform 10"/>
              <p:cNvSpPr>
                <a:spLocks/>
              </p:cNvSpPr>
              <p:nvPr/>
            </p:nvSpPr>
            <p:spPr bwMode="ltGray">
              <a:xfrm rot="-5400000">
                <a:off x="155" y="1727"/>
                <a:ext cx="632" cy="315"/>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extLst>
            </p:spPr>
            <p:txBody>
              <a:bodyPr wrap="none" anchor="ctr"/>
              <a:lstStyle/>
              <a:p>
                <a:pPr>
                  <a:defRPr/>
                </a:pPr>
                <a:endParaRPr lang="en-US" sz="2400">
                  <a:solidFill>
                    <a:srgbClr val="000000"/>
                  </a:solidFill>
                  <a:latin typeface="Times New Roman" pitchFamily="18" charset="0"/>
                </a:endParaRPr>
              </a:p>
            </p:txBody>
          </p:sp>
          <p:sp>
            <p:nvSpPr>
              <p:cNvPr id="15" name="Freeform 11"/>
              <p:cNvSpPr>
                <a:spLocks/>
              </p:cNvSpPr>
              <p:nvPr/>
            </p:nvSpPr>
            <p:spPr bwMode="ltGray">
              <a:xfrm rot="-5400000">
                <a:off x="3210" y="1665"/>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extLst>
            </p:spPr>
            <p:txBody>
              <a:bodyPr wrap="none" anchor="ctr"/>
              <a:lstStyle/>
              <a:p>
                <a:pPr>
                  <a:defRPr/>
                </a:pPr>
                <a:endParaRPr lang="en-US" sz="2400">
                  <a:solidFill>
                    <a:srgbClr val="000000"/>
                  </a:solidFill>
                  <a:latin typeface="Times New Roman" pitchFamily="18" charset="0"/>
                </a:endParaRPr>
              </a:p>
            </p:txBody>
          </p:sp>
          <p:sp>
            <p:nvSpPr>
              <p:cNvPr id="16" name="Freeform 12"/>
              <p:cNvSpPr>
                <a:spLocks/>
              </p:cNvSpPr>
              <p:nvPr/>
            </p:nvSpPr>
            <p:spPr bwMode="ltGray">
              <a:xfrm rot="-5400000">
                <a:off x="2870" y="1664"/>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extLst>
            </p:spPr>
            <p:txBody>
              <a:bodyPr wrap="none" anchor="ctr"/>
              <a:lstStyle/>
              <a:p>
                <a:pPr>
                  <a:defRPr/>
                </a:pPr>
                <a:endParaRPr lang="en-US" sz="2400">
                  <a:solidFill>
                    <a:srgbClr val="000000"/>
                  </a:solidFill>
                  <a:latin typeface="Times New Roman" pitchFamily="18" charset="0"/>
                </a:endParaRPr>
              </a:p>
            </p:txBody>
          </p:sp>
          <p:sp>
            <p:nvSpPr>
              <p:cNvPr id="17" name="Freeform 13"/>
              <p:cNvSpPr>
                <a:spLocks/>
              </p:cNvSpPr>
              <p:nvPr/>
            </p:nvSpPr>
            <p:spPr bwMode="ltGray">
              <a:xfrm rot="-5400000">
                <a:off x="1829" y="1748"/>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extLst>
            </p:spPr>
            <p:txBody>
              <a:bodyPr wrap="none" anchor="ctr"/>
              <a:lstStyle/>
              <a:p>
                <a:pPr>
                  <a:defRPr/>
                </a:pPr>
                <a:endParaRPr lang="en-US" sz="2400">
                  <a:solidFill>
                    <a:srgbClr val="000000"/>
                  </a:solidFill>
                  <a:latin typeface="Times New Roman" pitchFamily="18" charset="0"/>
                </a:endParaRPr>
              </a:p>
            </p:txBody>
          </p:sp>
          <p:sp>
            <p:nvSpPr>
              <p:cNvPr id="18" name="Freeform 14"/>
              <p:cNvSpPr>
                <a:spLocks/>
              </p:cNvSpPr>
              <p:nvPr/>
            </p:nvSpPr>
            <p:spPr bwMode="ltGray">
              <a:xfrm rot="-5400000">
                <a:off x="2551" y="1728"/>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extLst>
            </p:spPr>
            <p:txBody>
              <a:bodyPr wrap="none" anchor="ctr"/>
              <a:lstStyle/>
              <a:p>
                <a:pPr>
                  <a:defRPr/>
                </a:pPr>
                <a:endParaRPr lang="en-US" sz="2400">
                  <a:solidFill>
                    <a:srgbClr val="000000"/>
                  </a:solidFill>
                  <a:latin typeface="Times New Roman" pitchFamily="18" charset="0"/>
                </a:endParaRPr>
              </a:p>
            </p:txBody>
          </p:sp>
          <p:sp>
            <p:nvSpPr>
              <p:cNvPr id="19" name="Freeform 15"/>
              <p:cNvSpPr>
                <a:spLocks/>
              </p:cNvSpPr>
              <p:nvPr/>
            </p:nvSpPr>
            <p:spPr bwMode="ltGray">
              <a:xfrm rot="-5400000">
                <a:off x="2329" y="1695"/>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extLst>
            </p:spPr>
            <p:txBody>
              <a:bodyPr wrap="none" anchor="ctr"/>
              <a:lstStyle/>
              <a:p>
                <a:pPr>
                  <a:defRPr/>
                </a:pPr>
                <a:endParaRPr lang="en-US" sz="2400">
                  <a:solidFill>
                    <a:srgbClr val="000000"/>
                  </a:solidFill>
                  <a:latin typeface="Times New Roman" pitchFamily="18" charset="0"/>
                </a:endParaRPr>
              </a:p>
            </p:txBody>
          </p:sp>
          <p:sp>
            <p:nvSpPr>
              <p:cNvPr id="20" name="Freeform 16"/>
              <p:cNvSpPr>
                <a:spLocks/>
              </p:cNvSpPr>
              <p:nvPr/>
            </p:nvSpPr>
            <p:spPr bwMode="ltGray">
              <a:xfrm rot="-5400000">
                <a:off x="2043"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extLst>
            </p:spPr>
            <p:txBody>
              <a:bodyPr wrap="none" anchor="ctr"/>
              <a:lstStyle/>
              <a:p>
                <a:pPr>
                  <a:defRPr/>
                </a:pPr>
                <a:endParaRPr lang="en-US" sz="2400">
                  <a:solidFill>
                    <a:srgbClr val="000000"/>
                  </a:solidFill>
                  <a:latin typeface="Times New Roman" pitchFamily="18" charset="0"/>
                </a:endParaRPr>
              </a:p>
            </p:txBody>
          </p:sp>
          <p:sp>
            <p:nvSpPr>
              <p:cNvPr id="21" name="Freeform 17"/>
              <p:cNvSpPr>
                <a:spLocks/>
              </p:cNvSpPr>
              <p:nvPr/>
            </p:nvSpPr>
            <p:spPr bwMode="ltGray">
              <a:xfrm rot="-5400000">
                <a:off x="4076"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extLst>
            </p:spPr>
            <p:txBody>
              <a:bodyPr wrap="none" anchor="ctr"/>
              <a:lstStyle/>
              <a:p>
                <a:pPr>
                  <a:defRPr/>
                </a:pPr>
                <a:endParaRPr lang="en-US" sz="2400">
                  <a:solidFill>
                    <a:srgbClr val="000000"/>
                  </a:solidFill>
                  <a:latin typeface="Times New Roman" pitchFamily="18" charset="0"/>
                </a:endParaRPr>
              </a:p>
            </p:txBody>
          </p:sp>
          <p:sp>
            <p:nvSpPr>
              <p:cNvPr id="22" name="Freeform 18"/>
              <p:cNvSpPr>
                <a:spLocks/>
              </p:cNvSpPr>
              <p:nvPr/>
            </p:nvSpPr>
            <p:spPr bwMode="ltGray">
              <a:xfrm rot="-5400000">
                <a:off x="3736"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extLst>
            </p:spPr>
            <p:txBody>
              <a:bodyPr wrap="none" anchor="ctr"/>
              <a:lstStyle/>
              <a:p>
                <a:pPr>
                  <a:defRPr/>
                </a:pPr>
                <a:endParaRPr lang="en-US" sz="2400">
                  <a:solidFill>
                    <a:srgbClr val="000000"/>
                  </a:solidFill>
                  <a:latin typeface="Times New Roman" pitchFamily="18" charset="0"/>
                </a:endParaRPr>
              </a:p>
            </p:txBody>
          </p:sp>
          <p:sp>
            <p:nvSpPr>
              <p:cNvPr id="23" name="Freeform 19"/>
              <p:cNvSpPr>
                <a:spLocks/>
              </p:cNvSpPr>
              <p:nvPr/>
            </p:nvSpPr>
            <p:spPr bwMode="ltGray">
              <a:xfrm rot="-5400000">
                <a:off x="4583" y="1748"/>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extLst>
            </p:spPr>
            <p:txBody>
              <a:bodyPr wrap="none" anchor="ctr"/>
              <a:lstStyle/>
              <a:p>
                <a:pPr>
                  <a:defRPr/>
                </a:pPr>
                <a:endParaRPr lang="en-US" sz="2400">
                  <a:solidFill>
                    <a:srgbClr val="000000"/>
                  </a:solidFill>
                  <a:latin typeface="Times New Roman" pitchFamily="18" charset="0"/>
                </a:endParaRPr>
              </a:p>
            </p:txBody>
          </p:sp>
          <p:sp>
            <p:nvSpPr>
              <p:cNvPr id="2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Lst>
                <a:ahLst/>
                <a:cxnLst>
                  <a:cxn ang="0">
                    <a:pos x="T0" y="T1"/>
                  </a:cxn>
                  <a:cxn ang="0">
                    <a:pos x="T2" y="T3"/>
                  </a:cxn>
                  <a:cxn ang="0">
                    <a:pos x="T4" y="T5"/>
                  </a:cxn>
                  <a:cxn ang="0">
                    <a:pos x="T6" y="T7"/>
                  </a:cxn>
                  <a:cxn ang="0">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extLst>
            </p:spPr>
            <p:txBody>
              <a:bodyPr wrap="none" anchor="ctr"/>
              <a:lstStyle/>
              <a:p>
                <a:pPr>
                  <a:defRPr/>
                </a:pPr>
                <a:endParaRPr lang="en-US" sz="2400">
                  <a:solidFill>
                    <a:srgbClr val="000000"/>
                  </a:solidFill>
                  <a:latin typeface="Times New Roman" pitchFamily="18" charset="0"/>
                </a:endParaRPr>
              </a:p>
            </p:txBody>
          </p:sp>
          <p:sp>
            <p:nvSpPr>
              <p:cNvPr id="25" name="Freeform 21"/>
              <p:cNvSpPr>
                <a:spLocks/>
              </p:cNvSpPr>
              <p:nvPr/>
            </p:nvSpPr>
            <p:spPr bwMode="ltGray">
              <a:xfrm rot="-5400000">
                <a:off x="5083" y="1695"/>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extLst>
            </p:spPr>
            <p:txBody>
              <a:bodyPr wrap="none" anchor="ctr"/>
              <a:lstStyle/>
              <a:p>
                <a:pPr>
                  <a:defRPr/>
                </a:pPr>
                <a:endParaRPr lang="en-US" sz="2400">
                  <a:solidFill>
                    <a:srgbClr val="000000"/>
                  </a:solidFill>
                  <a:latin typeface="Times New Roman" pitchFamily="18" charset="0"/>
                </a:endParaRPr>
              </a:p>
            </p:txBody>
          </p:sp>
          <p:sp>
            <p:nvSpPr>
              <p:cNvPr id="26" name="Freeform 22"/>
              <p:cNvSpPr>
                <a:spLocks/>
              </p:cNvSpPr>
              <p:nvPr/>
            </p:nvSpPr>
            <p:spPr bwMode="ltGray">
              <a:xfrm rot="-5400000">
                <a:off x="4797"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extLst>
            </p:spPr>
            <p:txBody>
              <a:bodyPr wrap="none" anchor="ctr"/>
              <a:lstStyle/>
              <a:p>
                <a:pPr>
                  <a:defRPr/>
                </a:pPr>
                <a:endParaRPr lang="en-US" sz="2400">
                  <a:solidFill>
                    <a:srgbClr val="000000"/>
                  </a:solidFill>
                  <a:latin typeface="Times New Roman" pitchFamily="18" charset="0"/>
                </a:endParaRPr>
              </a:p>
            </p:txBody>
          </p:sp>
        </p:grpSp>
        <p:sp>
          <p:nvSpPr>
            <p:cNvPr id="6" name="Freeform 23"/>
            <p:cNvSpPr>
              <a:spLocks/>
            </p:cNvSpPr>
            <p:nvPr/>
          </p:nvSpPr>
          <p:spPr bwMode="ltGray">
            <a:xfrm flipH="1">
              <a:off x="-2" y="1536"/>
              <a:ext cx="5762"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ext uri="{AF507438-7753-43E0-B8FC-AC1667EBCBE1}"/>
            </a:extLst>
          </p:spPr>
          <p:txBody>
            <a:bodyPr wrap="none" anchor="ctr"/>
            <a:lstStyle/>
            <a:p>
              <a:pPr>
                <a:defRPr/>
              </a:pPr>
              <a:endParaRPr lang="en-US" sz="2400">
                <a:solidFill>
                  <a:srgbClr val="000000"/>
                </a:solidFill>
                <a:latin typeface="Times New Roman" pitchFamily="18" charset="0"/>
              </a:endParaRPr>
            </a:p>
          </p:txBody>
        </p:sp>
        <p:sp>
          <p:nvSpPr>
            <p:cNvPr id="7"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ext uri="{AF507438-7753-43E0-B8FC-AC1667EBCBE1}"/>
            </a:extLst>
          </p:spPr>
          <p:txBody>
            <a:bodyPr wrap="none" anchor="ctr"/>
            <a:lstStyle/>
            <a:p>
              <a:pPr>
                <a:defRPr/>
              </a:pPr>
              <a:endParaRPr lang="en-US" sz="2400">
                <a:solidFill>
                  <a:srgbClr val="000000"/>
                </a:solidFill>
                <a:latin typeface="Times New Roman" pitchFamily="18" charset="0"/>
              </a:endParaRPr>
            </a:p>
          </p:txBody>
        </p:sp>
      </p:grpSp>
      <p:sp>
        <p:nvSpPr>
          <p:cNvPr id="69657" name="Rectangle 25"/>
          <p:cNvSpPr>
            <a:spLocks noGrp="1" noChangeArrowheads="1"/>
          </p:cNvSpPr>
          <p:nvPr>
            <p:ph type="ctrTitle"/>
          </p:nvPr>
        </p:nvSpPr>
        <p:spPr>
          <a:xfrm>
            <a:off x="1173163" y="747713"/>
            <a:ext cx="7772400" cy="1736725"/>
          </a:xfrm>
          <a:noFill/>
          <a:extLst>
            <a:ext uri="{909E8E84-426E-40DD-AFC4-6F175D3DCCD1}"/>
            <a:ext uri="{91240B29-F687-4F45-9708-019B960494DF}"/>
          </a:extLst>
        </p:spPr>
        <p:txBody>
          <a:bodyPr anchor="b">
            <a:spAutoFit/>
          </a:bodyPr>
          <a:lstStyle>
            <a:lvl1pPr>
              <a:defRPr sz="5400">
                <a:effectLst>
                  <a:outerShdw blurRad="38100" dist="38100" dir="2700000" algn="tl">
                    <a:srgbClr val="C0C0C0"/>
                  </a:outerShdw>
                </a:effectLst>
              </a:defRPr>
            </a:lvl1pPr>
          </a:lstStyle>
          <a:p>
            <a:pPr lvl="0"/>
            <a:r>
              <a:rPr lang="en-US" noProof="0" smtClean="0"/>
              <a:t>Click to edit Master title style</a:t>
            </a:r>
          </a:p>
        </p:txBody>
      </p:sp>
      <p:sp>
        <p:nvSpPr>
          <p:cNvPr id="69658"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sz="4000">
                <a:latin typeface="Berlin Sans FB" pitchFamily="34" charset="0"/>
              </a:defRPr>
            </a:lvl1pPr>
          </a:lstStyle>
          <a:p>
            <a:pPr lvl="0"/>
            <a:r>
              <a:rPr lang="en-US" noProof="0" smtClean="0"/>
              <a:t>Click to edit Master subtitle style</a:t>
            </a:r>
          </a:p>
        </p:txBody>
      </p:sp>
      <p:sp>
        <p:nvSpPr>
          <p:cNvPr id="27" name="Rectangle 27"/>
          <p:cNvSpPr>
            <a:spLocks noGrp="1" noChangeArrowheads="1"/>
          </p:cNvSpPr>
          <p:nvPr>
            <p:ph type="dt" sz="half" idx="10"/>
          </p:nvPr>
        </p:nvSpPr>
        <p:spPr>
          <a:xfrm>
            <a:off x="1166813" y="6248400"/>
            <a:ext cx="1905000" cy="457200"/>
          </a:xfrm>
        </p:spPr>
        <p:txBody>
          <a:bodyPr/>
          <a:lstStyle>
            <a:lvl1pPr fontAlgn="auto">
              <a:spcAft>
                <a:spcPts val="0"/>
              </a:spcAft>
              <a:defRPr>
                <a:solidFill>
                  <a:srgbClr val="000000"/>
                </a:solidFill>
              </a:defRPr>
            </a:lvl1pPr>
          </a:lstStyle>
          <a:p>
            <a:pPr>
              <a:defRPr/>
            </a:pPr>
            <a:endParaRPr lang="en-US"/>
          </a:p>
        </p:txBody>
      </p:sp>
      <p:sp>
        <p:nvSpPr>
          <p:cNvPr id="28" name="Rectangle 28"/>
          <p:cNvSpPr>
            <a:spLocks noGrp="1" noChangeArrowheads="1"/>
          </p:cNvSpPr>
          <p:nvPr>
            <p:ph type="ftr" sz="quarter" idx="11"/>
          </p:nvPr>
        </p:nvSpPr>
        <p:spPr/>
        <p:txBody>
          <a:bodyPr/>
          <a:lstStyle>
            <a:lvl1pPr fontAlgn="auto">
              <a:spcAft>
                <a:spcPts val="0"/>
              </a:spcAft>
              <a:defRPr>
                <a:solidFill>
                  <a:srgbClr val="000000"/>
                </a:solidFill>
              </a:defRPr>
            </a:lvl1pPr>
          </a:lstStyle>
          <a:p>
            <a:pPr>
              <a:defRPr/>
            </a:pPr>
            <a:endParaRPr lang="en-US"/>
          </a:p>
        </p:txBody>
      </p:sp>
      <p:sp>
        <p:nvSpPr>
          <p:cNvPr id="29" name="Rectangle 29"/>
          <p:cNvSpPr>
            <a:spLocks noGrp="1" noChangeArrowheads="1"/>
          </p:cNvSpPr>
          <p:nvPr>
            <p:ph type="sldNum" sz="quarter" idx="12"/>
          </p:nvPr>
        </p:nvSpPr>
        <p:spPr/>
        <p:txBody>
          <a:bodyPr/>
          <a:lstStyle>
            <a:lvl1pPr fontAlgn="auto">
              <a:spcAft>
                <a:spcPts val="0"/>
              </a:spcAft>
              <a:defRPr>
                <a:solidFill>
                  <a:srgbClr val="000000"/>
                </a:solidFill>
              </a:defRPr>
            </a:lvl1pPr>
          </a:lstStyle>
          <a:p>
            <a:pPr>
              <a:defRPr/>
            </a:pPr>
            <a:fld id="{FB005F36-5ACC-4CA4-9469-5D0FD29C4A8E}" type="slidenum">
              <a:rPr lang="en-US"/>
              <a:pPr>
                <a:defRPr/>
              </a:pPr>
              <a:t>‹#›</a:t>
            </a:fld>
            <a:endParaRPr lang="en-US"/>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Aft>
                <a:spcPts val="0"/>
              </a:spcAft>
              <a:defRPr/>
            </a:lvl1pPr>
          </a:lstStyle>
          <a:p>
            <a:pPr>
              <a:defRPr/>
            </a:pPr>
            <a:fld id="{CFC7A922-0991-47BD-904A-6C7BD8F05ECD}" type="slidenum">
              <a:rPr lang="en-US"/>
              <a:pPr>
                <a:defRPr/>
              </a:pPr>
              <a:t>‹#›</a:t>
            </a:fld>
            <a:endParaRPr lang="en-US"/>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51688" y="0"/>
            <a:ext cx="1992312"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3163" y="0"/>
            <a:ext cx="5826125"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Aft>
                <a:spcPts val="0"/>
              </a:spcAft>
              <a:defRPr/>
            </a:lvl1pPr>
          </a:lstStyle>
          <a:p>
            <a:pPr>
              <a:defRPr/>
            </a:pPr>
            <a:fld id="{5E65D9B4-C5AF-465D-A58F-682EA5654558}" type="slidenum">
              <a:rPr lang="en-US"/>
              <a:pPr>
                <a:defRPr/>
              </a:pPr>
              <a:t>‹#›</a:t>
            </a:fld>
            <a:endParaRPr lang="en-US"/>
          </a:p>
        </p:txBody>
      </p:sp>
    </p:spTree>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2" cy="638"/>
              <a:chOff x="-2" y="1562"/>
              <a:chExt cx="5762" cy="638"/>
            </a:xfrm>
          </p:grpSpPr>
          <p:sp>
            <p:nvSpPr>
              <p:cNvPr id="8" name="Freeform 4"/>
              <p:cNvSpPr>
                <a:spLocks/>
              </p:cNvSpPr>
              <p:nvPr/>
            </p:nvSpPr>
            <p:spPr bwMode="ltGray">
              <a:xfrm rot="-5400000">
                <a:off x="2558" y="-993"/>
                <a:ext cx="624" cy="5745"/>
              </a:xfrm>
              <a:custGeom>
                <a:avLst/>
                <a:gdLst>
                  <a:gd name="T0" fmla="*/ 0 w 1000"/>
                  <a:gd name="T1" fmla="*/ 0 h 720"/>
                  <a:gd name="T2" fmla="*/ 0 w 1000"/>
                  <a:gd name="T3" fmla="*/ 720 h 720"/>
                  <a:gd name="T4" fmla="*/ 1000 w 1000"/>
                  <a:gd name="T5" fmla="*/ 720 h 720"/>
                  <a:gd name="T6" fmla="*/ 1000 w 1000"/>
                  <a:gd name="T7" fmla="*/ 0 h 720"/>
                  <a:gd name="T8" fmla="*/ 0 w 1000"/>
                  <a:gd name="T9" fmla="*/ 0 h 720"/>
                </a:gdLst>
                <a:ahLst/>
                <a:cxnLst>
                  <a:cxn ang="0">
                    <a:pos x="T0" y="T1"/>
                  </a:cxn>
                  <a:cxn ang="0">
                    <a:pos x="T2" y="T3"/>
                  </a:cxn>
                  <a:cxn ang="0">
                    <a:pos x="T4" y="T5"/>
                  </a:cxn>
                  <a:cxn ang="0">
                    <a:pos x="T6" y="T7"/>
                  </a:cxn>
                  <a:cxn ang="0">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extLst>
            </p:spPr>
            <p:txBody>
              <a:bodyPr wrap="none" anchor="ctr"/>
              <a:lstStyle/>
              <a:p>
                <a:pPr>
                  <a:defRPr/>
                </a:pPr>
                <a:endParaRPr lang="en-US" sz="2400">
                  <a:solidFill>
                    <a:srgbClr val="000000"/>
                  </a:solidFill>
                  <a:latin typeface="Times New Roman" pitchFamily="18" charset="0"/>
                </a:endParaRPr>
              </a:p>
            </p:txBody>
          </p:sp>
          <p:sp>
            <p:nvSpPr>
              <p:cNvPr id="9" name="Freeform 5"/>
              <p:cNvSpPr>
                <a:spLocks/>
              </p:cNvSpPr>
              <p:nvPr/>
            </p:nvSpPr>
            <p:spPr bwMode="ltGray">
              <a:xfrm rot="-5400000">
                <a:off x="1322"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extLst>
            </p:spPr>
            <p:txBody>
              <a:bodyPr wrap="none" anchor="ctr"/>
              <a:lstStyle/>
              <a:p>
                <a:pPr>
                  <a:defRPr/>
                </a:pPr>
                <a:endParaRPr lang="en-US" sz="2400">
                  <a:solidFill>
                    <a:srgbClr val="000000"/>
                  </a:solidFill>
                  <a:latin typeface="Times New Roman" pitchFamily="18" charset="0"/>
                </a:endParaRPr>
              </a:p>
            </p:txBody>
          </p:sp>
          <p:sp>
            <p:nvSpPr>
              <p:cNvPr id="10" name="Freeform 6"/>
              <p:cNvSpPr>
                <a:spLocks/>
              </p:cNvSpPr>
              <p:nvPr/>
            </p:nvSpPr>
            <p:spPr bwMode="ltGray">
              <a:xfrm rot="-5400000">
                <a:off x="982"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extLst>
            </p:spPr>
            <p:txBody>
              <a:bodyPr wrap="none" anchor="ctr"/>
              <a:lstStyle/>
              <a:p>
                <a:pPr>
                  <a:defRPr/>
                </a:pPr>
                <a:endParaRPr lang="en-US" sz="2400">
                  <a:solidFill>
                    <a:srgbClr val="000000"/>
                  </a:solidFill>
                  <a:latin typeface="Times New Roman" pitchFamily="18" charset="0"/>
                </a:endParaRPr>
              </a:p>
            </p:txBody>
          </p:sp>
          <p:sp>
            <p:nvSpPr>
              <p:cNvPr id="11" name="Freeform 7"/>
              <p:cNvSpPr>
                <a:spLocks/>
              </p:cNvSpPr>
              <p:nvPr/>
            </p:nvSpPr>
            <p:spPr bwMode="ltGray">
              <a:xfrm rot="-5400000">
                <a:off x="-58" y="1752"/>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extLst>
            </p:spPr>
            <p:txBody>
              <a:bodyPr wrap="none" anchor="ctr"/>
              <a:lstStyle/>
              <a:p>
                <a:pPr>
                  <a:defRPr/>
                </a:pPr>
                <a:endParaRPr lang="en-US" sz="2400">
                  <a:solidFill>
                    <a:srgbClr val="000000"/>
                  </a:solidFill>
                  <a:latin typeface="Times New Roman" pitchFamily="18" charset="0"/>
                </a:endParaRPr>
              </a:p>
            </p:txBody>
          </p:sp>
          <p:sp>
            <p:nvSpPr>
              <p:cNvPr id="12" name="Freeform 8"/>
              <p:cNvSpPr>
                <a:spLocks/>
              </p:cNvSpPr>
              <p:nvPr/>
            </p:nvSpPr>
            <p:spPr bwMode="ltGray">
              <a:xfrm rot="-5400000">
                <a:off x="664" y="1733"/>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extLst>
            </p:spPr>
            <p:txBody>
              <a:bodyPr wrap="none" anchor="ctr"/>
              <a:lstStyle/>
              <a:p>
                <a:pPr>
                  <a:defRPr/>
                </a:pPr>
                <a:endParaRPr lang="en-US" sz="2400">
                  <a:solidFill>
                    <a:srgbClr val="000000"/>
                  </a:solidFill>
                  <a:latin typeface="Times New Roman" pitchFamily="18" charset="0"/>
                </a:endParaRPr>
              </a:p>
            </p:txBody>
          </p:sp>
          <p:sp>
            <p:nvSpPr>
              <p:cNvPr id="13" name="Freeform 9"/>
              <p:cNvSpPr>
                <a:spLocks/>
              </p:cNvSpPr>
              <p:nvPr/>
            </p:nvSpPr>
            <p:spPr bwMode="ltGray">
              <a:xfrm rot="-5400000">
                <a:off x="442" y="1699"/>
                <a:ext cx="624" cy="362"/>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extLst>
            </p:spPr>
            <p:txBody>
              <a:bodyPr wrap="none" anchor="ctr"/>
              <a:lstStyle/>
              <a:p>
                <a:pPr>
                  <a:defRPr/>
                </a:pPr>
                <a:endParaRPr lang="en-US" sz="2400">
                  <a:solidFill>
                    <a:srgbClr val="000000"/>
                  </a:solidFill>
                  <a:latin typeface="Times New Roman" pitchFamily="18" charset="0"/>
                </a:endParaRPr>
              </a:p>
            </p:txBody>
          </p:sp>
          <p:sp>
            <p:nvSpPr>
              <p:cNvPr id="14" name="Freeform 10"/>
              <p:cNvSpPr>
                <a:spLocks/>
              </p:cNvSpPr>
              <p:nvPr/>
            </p:nvSpPr>
            <p:spPr bwMode="ltGray">
              <a:xfrm rot="-5400000">
                <a:off x="155" y="1727"/>
                <a:ext cx="632" cy="315"/>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extLst>
            </p:spPr>
            <p:txBody>
              <a:bodyPr wrap="none" anchor="ctr"/>
              <a:lstStyle/>
              <a:p>
                <a:pPr>
                  <a:defRPr/>
                </a:pPr>
                <a:endParaRPr lang="en-US" sz="2400">
                  <a:solidFill>
                    <a:srgbClr val="000000"/>
                  </a:solidFill>
                  <a:latin typeface="Times New Roman" pitchFamily="18" charset="0"/>
                </a:endParaRPr>
              </a:p>
            </p:txBody>
          </p:sp>
          <p:sp>
            <p:nvSpPr>
              <p:cNvPr id="15" name="Freeform 11"/>
              <p:cNvSpPr>
                <a:spLocks/>
              </p:cNvSpPr>
              <p:nvPr/>
            </p:nvSpPr>
            <p:spPr bwMode="ltGray">
              <a:xfrm rot="-5400000">
                <a:off x="3210" y="1665"/>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extLst>
            </p:spPr>
            <p:txBody>
              <a:bodyPr wrap="none" anchor="ctr"/>
              <a:lstStyle/>
              <a:p>
                <a:pPr>
                  <a:defRPr/>
                </a:pPr>
                <a:endParaRPr lang="en-US" sz="2400">
                  <a:solidFill>
                    <a:srgbClr val="000000"/>
                  </a:solidFill>
                  <a:latin typeface="Times New Roman" pitchFamily="18" charset="0"/>
                </a:endParaRPr>
              </a:p>
            </p:txBody>
          </p:sp>
          <p:sp>
            <p:nvSpPr>
              <p:cNvPr id="16" name="Freeform 12"/>
              <p:cNvSpPr>
                <a:spLocks/>
              </p:cNvSpPr>
              <p:nvPr/>
            </p:nvSpPr>
            <p:spPr bwMode="ltGray">
              <a:xfrm rot="-5400000">
                <a:off x="2870" y="1664"/>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extLst>
            </p:spPr>
            <p:txBody>
              <a:bodyPr wrap="none" anchor="ctr"/>
              <a:lstStyle/>
              <a:p>
                <a:pPr>
                  <a:defRPr/>
                </a:pPr>
                <a:endParaRPr lang="en-US" sz="2400">
                  <a:solidFill>
                    <a:srgbClr val="000000"/>
                  </a:solidFill>
                  <a:latin typeface="Times New Roman" pitchFamily="18" charset="0"/>
                </a:endParaRPr>
              </a:p>
            </p:txBody>
          </p:sp>
          <p:sp>
            <p:nvSpPr>
              <p:cNvPr id="17" name="Freeform 13"/>
              <p:cNvSpPr>
                <a:spLocks/>
              </p:cNvSpPr>
              <p:nvPr/>
            </p:nvSpPr>
            <p:spPr bwMode="ltGray">
              <a:xfrm rot="-5400000">
                <a:off x="1829" y="1748"/>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extLst>
            </p:spPr>
            <p:txBody>
              <a:bodyPr wrap="none" anchor="ctr"/>
              <a:lstStyle/>
              <a:p>
                <a:pPr>
                  <a:defRPr/>
                </a:pPr>
                <a:endParaRPr lang="en-US" sz="2400">
                  <a:solidFill>
                    <a:srgbClr val="000000"/>
                  </a:solidFill>
                  <a:latin typeface="Times New Roman" pitchFamily="18" charset="0"/>
                </a:endParaRPr>
              </a:p>
            </p:txBody>
          </p:sp>
          <p:sp>
            <p:nvSpPr>
              <p:cNvPr id="18" name="Freeform 14"/>
              <p:cNvSpPr>
                <a:spLocks/>
              </p:cNvSpPr>
              <p:nvPr/>
            </p:nvSpPr>
            <p:spPr bwMode="ltGray">
              <a:xfrm rot="-5400000">
                <a:off x="2551" y="1728"/>
                <a:ext cx="624" cy="294"/>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extLst>
            </p:spPr>
            <p:txBody>
              <a:bodyPr wrap="none" anchor="ctr"/>
              <a:lstStyle/>
              <a:p>
                <a:pPr>
                  <a:defRPr/>
                </a:pPr>
                <a:endParaRPr lang="en-US" sz="2400">
                  <a:solidFill>
                    <a:srgbClr val="000000"/>
                  </a:solidFill>
                  <a:latin typeface="Times New Roman" pitchFamily="18" charset="0"/>
                </a:endParaRPr>
              </a:p>
            </p:txBody>
          </p:sp>
          <p:sp>
            <p:nvSpPr>
              <p:cNvPr id="19" name="Freeform 15"/>
              <p:cNvSpPr>
                <a:spLocks/>
              </p:cNvSpPr>
              <p:nvPr/>
            </p:nvSpPr>
            <p:spPr bwMode="ltGray">
              <a:xfrm rot="-5400000">
                <a:off x="2329" y="1695"/>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extLst>
            </p:spPr>
            <p:txBody>
              <a:bodyPr wrap="none" anchor="ctr"/>
              <a:lstStyle/>
              <a:p>
                <a:pPr>
                  <a:defRPr/>
                </a:pPr>
                <a:endParaRPr lang="en-US" sz="2400">
                  <a:solidFill>
                    <a:srgbClr val="000000"/>
                  </a:solidFill>
                  <a:latin typeface="Times New Roman" pitchFamily="18" charset="0"/>
                </a:endParaRPr>
              </a:p>
            </p:txBody>
          </p:sp>
          <p:sp>
            <p:nvSpPr>
              <p:cNvPr id="20" name="Freeform 16"/>
              <p:cNvSpPr>
                <a:spLocks/>
              </p:cNvSpPr>
              <p:nvPr/>
            </p:nvSpPr>
            <p:spPr bwMode="ltGray">
              <a:xfrm rot="-5400000">
                <a:off x="2043"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extLst>
            </p:spPr>
            <p:txBody>
              <a:bodyPr wrap="none" anchor="ctr"/>
              <a:lstStyle/>
              <a:p>
                <a:pPr>
                  <a:defRPr/>
                </a:pPr>
                <a:endParaRPr lang="en-US" sz="2400">
                  <a:solidFill>
                    <a:srgbClr val="000000"/>
                  </a:solidFill>
                  <a:latin typeface="Times New Roman" pitchFamily="18" charset="0"/>
                </a:endParaRPr>
              </a:p>
            </p:txBody>
          </p:sp>
          <p:sp>
            <p:nvSpPr>
              <p:cNvPr id="21" name="Freeform 17"/>
              <p:cNvSpPr>
                <a:spLocks/>
              </p:cNvSpPr>
              <p:nvPr/>
            </p:nvSpPr>
            <p:spPr bwMode="ltGray">
              <a:xfrm rot="-5400000">
                <a:off x="4076" y="1669"/>
                <a:ext cx="624" cy="421"/>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extLst>
            </p:spPr>
            <p:txBody>
              <a:bodyPr wrap="none" anchor="ctr"/>
              <a:lstStyle/>
              <a:p>
                <a:pPr>
                  <a:defRPr/>
                </a:pPr>
                <a:endParaRPr lang="en-US" sz="2400">
                  <a:solidFill>
                    <a:srgbClr val="000000"/>
                  </a:solidFill>
                  <a:latin typeface="Times New Roman" pitchFamily="18" charset="0"/>
                </a:endParaRPr>
              </a:p>
            </p:txBody>
          </p:sp>
          <p:sp>
            <p:nvSpPr>
              <p:cNvPr id="22" name="Freeform 18"/>
              <p:cNvSpPr>
                <a:spLocks/>
              </p:cNvSpPr>
              <p:nvPr/>
            </p:nvSpPr>
            <p:spPr bwMode="ltGray">
              <a:xfrm rot="-5400000">
                <a:off x="3736" y="1669"/>
                <a:ext cx="624" cy="422"/>
              </a:xfrm>
              <a:custGeom>
                <a:avLst/>
                <a:gdLst>
                  <a:gd name="T0" fmla="*/ 0 w 624"/>
                  <a:gd name="T1" fmla="*/ 0 h 317"/>
                  <a:gd name="T2" fmla="*/ 0 w 624"/>
                  <a:gd name="T3" fmla="*/ 272 h 317"/>
                  <a:gd name="T4" fmla="*/ 624 w 624"/>
                  <a:gd name="T5" fmla="*/ 272 h 317"/>
                  <a:gd name="T6" fmla="*/ 624 w 624"/>
                  <a:gd name="T7" fmla="*/ 0 h 317"/>
                  <a:gd name="T8" fmla="*/ 0 w 624"/>
                  <a:gd name="T9" fmla="*/ 0 h 317"/>
                </a:gdLst>
                <a:ahLst/>
                <a:cxnLst>
                  <a:cxn ang="0">
                    <a:pos x="T0" y="T1"/>
                  </a:cxn>
                  <a:cxn ang="0">
                    <a:pos x="T2" y="T3"/>
                  </a:cxn>
                  <a:cxn ang="0">
                    <a:pos x="T4" y="T5"/>
                  </a:cxn>
                  <a:cxn ang="0">
                    <a:pos x="T6" y="T7"/>
                  </a:cxn>
                  <a:cxn ang="0">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extLst>
            </p:spPr>
            <p:txBody>
              <a:bodyPr wrap="none" anchor="ctr"/>
              <a:lstStyle/>
              <a:p>
                <a:pPr>
                  <a:defRPr/>
                </a:pPr>
                <a:endParaRPr lang="en-US" sz="2400">
                  <a:solidFill>
                    <a:srgbClr val="000000"/>
                  </a:solidFill>
                  <a:latin typeface="Times New Roman" pitchFamily="18" charset="0"/>
                </a:endParaRPr>
              </a:p>
            </p:txBody>
          </p:sp>
          <p:sp>
            <p:nvSpPr>
              <p:cNvPr id="23" name="Freeform 19"/>
              <p:cNvSpPr>
                <a:spLocks/>
              </p:cNvSpPr>
              <p:nvPr/>
            </p:nvSpPr>
            <p:spPr bwMode="ltGray">
              <a:xfrm rot="-5400000">
                <a:off x="4583" y="1748"/>
                <a:ext cx="624" cy="255"/>
              </a:xfrm>
              <a:custGeom>
                <a:avLst/>
                <a:gdLst>
                  <a:gd name="T0" fmla="*/ 0 w 624"/>
                  <a:gd name="T1" fmla="*/ 53 h 370"/>
                  <a:gd name="T2" fmla="*/ 0 w 624"/>
                  <a:gd name="T3" fmla="*/ 325 h 370"/>
                  <a:gd name="T4" fmla="*/ 624 w 624"/>
                  <a:gd name="T5" fmla="*/ 325 h 370"/>
                  <a:gd name="T6" fmla="*/ 624 w 624"/>
                  <a:gd name="T7" fmla="*/ 53 h 370"/>
                  <a:gd name="T8" fmla="*/ 384 w 624"/>
                  <a:gd name="T9" fmla="*/ 8 h 370"/>
                  <a:gd name="T10" fmla="*/ 0 w 624"/>
                  <a:gd name="T11" fmla="*/ 53 h 370"/>
                </a:gdLst>
                <a:ahLst/>
                <a:cxnLst>
                  <a:cxn ang="0">
                    <a:pos x="T0" y="T1"/>
                  </a:cxn>
                  <a:cxn ang="0">
                    <a:pos x="T2" y="T3"/>
                  </a:cxn>
                  <a:cxn ang="0">
                    <a:pos x="T4" y="T5"/>
                  </a:cxn>
                  <a:cxn ang="0">
                    <a:pos x="T6" y="T7"/>
                  </a:cxn>
                  <a:cxn ang="0">
                    <a:pos x="T8" y="T9"/>
                  </a:cxn>
                  <a:cxn ang="0">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extLst>
            </p:spPr>
            <p:txBody>
              <a:bodyPr wrap="none" anchor="ctr"/>
              <a:lstStyle/>
              <a:p>
                <a:pPr>
                  <a:defRPr/>
                </a:pPr>
                <a:endParaRPr lang="en-US" sz="2400">
                  <a:solidFill>
                    <a:srgbClr val="000000"/>
                  </a:solidFill>
                  <a:latin typeface="Times New Roman" pitchFamily="18" charset="0"/>
                </a:endParaRPr>
              </a:p>
            </p:txBody>
          </p:sp>
          <p:sp>
            <p:nvSpPr>
              <p:cNvPr id="2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Lst>
                <a:ahLst/>
                <a:cxnLst>
                  <a:cxn ang="0">
                    <a:pos x="T0" y="T1"/>
                  </a:cxn>
                  <a:cxn ang="0">
                    <a:pos x="T2" y="T3"/>
                  </a:cxn>
                  <a:cxn ang="0">
                    <a:pos x="T4" y="T5"/>
                  </a:cxn>
                  <a:cxn ang="0">
                    <a:pos x="T6" y="T7"/>
                  </a:cxn>
                  <a:cxn ang="0">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extLst>
            </p:spPr>
            <p:txBody>
              <a:bodyPr wrap="none" anchor="ctr"/>
              <a:lstStyle/>
              <a:p>
                <a:pPr>
                  <a:defRPr/>
                </a:pPr>
                <a:endParaRPr lang="en-US" sz="2400">
                  <a:solidFill>
                    <a:srgbClr val="000000"/>
                  </a:solidFill>
                  <a:latin typeface="Times New Roman" pitchFamily="18" charset="0"/>
                </a:endParaRPr>
              </a:p>
            </p:txBody>
          </p:sp>
          <p:sp>
            <p:nvSpPr>
              <p:cNvPr id="25" name="Freeform 21"/>
              <p:cNvSpPr>
                <a:spLocks/>
              </p:cNvSpPr>
              <p:nvPr/>
            </p:nvSpPr>
            <p:spPr bwMode="ltGray">
              <a:xfrm rot="-5400000">
                <a:off x="5083" y="1695"/>
                <a:ext cx="624" cy="361"/>
              </a:xfrm>
              <a:custGeom>
                <a:avLst/>
                <a:gdLst>
                  <a:gd name="T0" fmla="*/ 0 w 624"/>
                  <a:gd name="T1" fmla="*/ 0 h 272"/>
                  <a:gd name="T2" fmla="*/ 0 w 624"/>
                  <a:gd name="T3" fmla="*/ 272 h 272"/>
                  <a:gd name="T4" fmla="*/ 240 w 624"/>
                  <a:gd name="T5" fmla="*/ 240 h 272"/>
                  <a:gd name="T6" fmla="*/ 624 w 624"/>
                  <a:gd name="T7" fmla="*/ 272 h 272"/>
                  <a:gd name="T8" fmla="*/ 624 w 624"/>
                  <a:gd name="T9" fmla="*/ 0 h 272"/>
                  <a:gd name="T10" fmla="*/ 0 w 624"/>
                  <a:gd name="T11" fmla="*/ 0 h 272"/>
                </a:gdLst>
                <a:ahLst/>
                <a:cxnLst>
                  <a:cxn ang="0">
                    <a:pos x="T0" y="T1"/>
                  </a:cxn>
                  <a:cxn ang="0">
                    <a:pos x="T2" y="T3"/>
                  </a:cxn>
                  <a:cxn ang="0">
                    <a:pos x="T4" y="T5"/>
                  </a:cxn>
                  <a:cxn ang="0">
                    <a:pos x="T6" y="T7"/>
                  </a:cxn>
                  <a:cxn ang="0">
                    <a:pos x="T8" y="T9"/>
                  </a:cxn>
                  <a:cxn ang="0">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extLst>
            </p:spPr>
            <p:txBody>
              <a:bodyPr wrap="none" anchor="ctr"/>
              <a:lstStyle/>
              <a:p>
                <a:pPr>
                  <a:defRPr/>
                </a:pPr>
                <a:endParaRPr lang="en-US" sz="2400">
                  <a:solidFill>
                    <a:srgbClr val="000000"/>
                  </a:solidFill>
                  <a:latin typeface="Times New Roman" pitchFamily="18" charset="0"/>
                </a:endParaRPr>
              </a:p>
            </p:txBody>
          </p:sp>
          <p:sp>
            <p:nvSpPr>
              <p:cNvPr id="26" name="Freeform 22"/>
              <p:cNvSpPr>
                <a:spLocks/>
              </p:cNvSpPr>
              <p:nvPr/>
            </p:nvSpPr>
            <p:spPr bwMode="ltGray">
              <a:xfrm rot="-5400000">
                <a:off x="4797" y="1721"/>
                <a:ext cx="632" cy="316"/>
              </a:xfrm>
              <a:custGeom>
                <a:avLst/>
                <a:gdLst>
                  <a:gd name="T0" fmla="*/ 8 w 632"/>
                  <a:gd name="T1" fmla="*/ 45 h 362"/>
                  <a:gd name="T2" fmla="*/ 8 w 632"/>
                  <a:gd name="T3" fmla="*/ 317 h 362"/>
                  <a:gd name="T4" fmla="*/ 248 w 632"/>
                  <a:gd name="T5" fmla="*/ 317 h 362"/>
                  <a:gd name="T6" fmla="*/ 632 w 632"/>
                  <a:gd name="T7" fmla="*/ 317 h 362"/>
                  <a:gd name="T8" fmla="*/ 632 w 632"/>
                  <a:gd name="T9" fmla="*/ 45 h 362"/>
                  <a:gd name="T10" fmla="*/ 104 w 632"/>
                  <a:gd name="T11" fmla="*/ 45 h 362"/>
                  <a:gd name="T12" fmla="*/ 8 w 632"/>
                  <a:gd name="T13" fmla="*/ 45 h 362"/>
                </a:gdLst>
                <a:ahLst/>
                <a:cxnLst>
                  <a:cxn ang="0">
                    <a:pos x="T0" y="T1"/>
                  </a:cxn>
                  <a:cxn ang="0">
                    <a:pos x="T2" y="T3"/>
                  </a:cxn>
                  <a:cxn ang="0">
                    <a:pos x="T4" y="T5"/>
                  </a:cxn>
                  <a:cxn ang="0">
                    <a:pos x="T6" y="T7"/>
                  </a:cxn>
                  <a:cxn ang="0">
                    <a:pos x="T8" y="T9"/>
                  </a:cxn>
                  <a:cxn ang="0">
                    <a:pos x="T10" y="T11"/>
                  </a:cxn>
                  <a:cxn ang="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extLst>
            </p:spPr>
            <p:txBody>
              <a:bodyPr wrap="none" anchor="ctr"/>
              <a:lstStyle/>
              <a:p>
                <a:pPr>
                  <a:defRPr/>
                </a:pPr>
                <a:endParaRPr lang="en-US" sz="2400">
                  <a:solidFill>
                    <a:srgbClr val="000000"/>
                  </a:solidFill>
                  <a:latin typeface="Times New Roman" pitchFamily="18" charset="0"/>
                </a:endParaRPr>
              </a:p>
            </p:txBody>
          </p:sp>
        </p:grpSp>
        <p:sp>
          <p:nvSpPr>
            <p:cNvPr id="6" name="Freeform 23"/>
            <p:cNvSpPr>
              <a:spLocks/>
            </p:cNvSpPr>
            <p:nvPr/>
          </p:nvSpPr>
          <p:spPr bwMode="ltGray">
            <a:xfrm flipH="1">
              <a:off x="-2" y="1536"/>
              <a:ext cx="5762"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ext uri="{AF507438-7753-43E0-B8FC-AC1667EBCBE1}"/>
            </a:extLst>
          </p:spPr>
          <p:txBody>
            <a:bodyPr wrap="none" anchor="ctr"/>
            <a:lstStyle/>
            <a:p>
              <a:pPr>
                <a:defRPr/>
              </a:pPr>
              <a:endParaRPr lang="en-US" sz="2400">
                <a:solidFill>
                  <a:srgbClr val="000000"/>
                </a:solidFill>
                <a:latin typeface="Times New Roman" pitchFamily="18" charset="0"/>
              </a:endParaRPr>
            </a:p>
          </p:txBody>
        </p:sp>
        <p:sp>
          <p:nvSpPr>
            <p:cNvPr id="7"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ext uri="{AF507438-7753-43E0-B8FC-AC1667EBCBE1}"/>
            </a:extLst>
          </p:spPr>
          <p:txBody>
            <a:bodyPr wrap="none" anchor="ctr"/>
            <a:lstStyle/>
            <a:p>
              <a:pPr>
                <a:defRPr/>
              </a:pPr>
              <a:endParaRPr lang="en-US" sz="2400">
                <a:solidFill>
                  <a:srgbClr val="000000"/>
                </a:solidFill>
                <a:latin typeface="Times New Roman" pitchFamily="18" charset="0"/>
              </a:endParaRPr>
            </a:p>
          </p:txBody>
        </p:sp>
      </p:grpSp>
      <p:sp>
        <p:nvSpPr>
          <p:cNvPr id="69657" name="Rectangle 25"/>
          <p:cNvSpPr>
            <a:spLocks noGrp="1" noChangeArrowheads="1"/>
          </p:cNvSpPr>
          <p:nvPr>
            <p:ph type="ctrTitle"/>
          </p:nvPr>
        </p:nvSpPr>
        <p:spPr>
          <a:xfrm>
            <a:off x="1173163" y="747713"/>
            <a:ext cx="7772400" cy="1736725"/>
          </a:xfrm>
          <a:noFill/>
          <a:extLst>
            <a:ext uri="{909E8E84-426E-40DD-AFC4-6F175D3DCCD1}"/>
            <a:ext uri="{91240B29-F687-4F45-9708-019B960494DF}"/>
          </a:extLst>
        </p:spPr>
        <p:txBody>
          <a:bodyPr anchor="b">
            <a:spAutoFit/>
          </a:bodyPr>
          <a:lstStyle>
            <a:lvl1pPr>
              <a:defRPr sz="5400">
                <a:effectLst>
                  <a:outerShdw blurRad="38100" dist="38100" dir="2700000" algn="tl">
                    <a:srgbClr val="C0C0C0"/>
                  </a:outerShdw>
                </a:effectLst>
              </a:defRPr>
            </a:lvl1pPr>
          </a:lstStyle>
          <a:p>
            <a:pPr lvl="0"/>
            <a:r>
              <a:rPr lang="en-US" noProof="0" smtClean="0"/>
              <a:t>Click to edit Master title style</a:t>
            </a:r>
          </a:p>
        </p:txBody>
      </p:sp>
      <p:sp>
        <p:nvSpPr>
          <p:cNvPr id="69658"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sz="4000">
                <a:latin typeface="Berlin Sans FB" pitchFamily="34" charset="0"/>
              </a:defRPr>
            </a:lvl1pPr>
          </a:lstStyle>
          <a:p>
            <a:pPr lvl="0"/>
            <a:r>
              <a:rPr lang="en-US" noProof="0" smtClean="0"/>
              <a:t>Click to edit Master subtitle style</a:t>
            </a:r>
          </a:p>
        </p:txBody>
      </p:sp>
      <p:sp>
        <p:nvSpPr>
          <p:cNvPr id="27" name="Rectangle 27"/>
          <p:cNvSpPr>
            <a:spLocks noGrp="1" noChangeArrowheads="1"/>
          </p:cNvSpPr>
          <p:nvPr>
            <p:ph type="dt" sz="half" idx="10"/>
          </p:nvPr>
        </p:nvSpPr>
        <p:spPr>
          <a:xfrm>
            <a:off x="1166813" y="6248400"/>
            <a:ext cx="1905000" cy="457200"/>
          </a:xfrm>
        </p:spPr>
        <p:txBody>
          <a:bodyPr/>
          <a:lstStyle>
            <a:lvl1pPr fontAlgn="auto">
              <a:spcAft>
                <a:spcPts val="0"/>
              </a:spcAft>
              <a:defRPr>
                <a:solidFill>
                  <a:srgbClr val="000000"/>
                </a:solidFill>
              </a:defRPr>
            </a:lvl1pPr>
          </a:lstStyle>
          <a:p>
            <a:pPr>
              <a:defRPr/>
            </a:pPr>
            <a:endParaRPr lang="en-US"/>
          </a:p>
        </p:txBody>
      </p:sp>
      <p:sp>
        <p:nvSpPr>
          <p:cNvPr id="28" name="Rectangle 28"/>
          <p:cNvSpPr>
            <a:spLocks noGrp="1" noChangeArrowheads="1"/>
          </p:cNvSpPr>
          <p:nvPr>
            <p:ph type="ftr" sz="quarter" idx="11"/>
          </p:nvPr>
        </p:nvSpPr>
        <p:spPr/>
        <p:txBody>
          <a:bodyPr/>
          <a:lstStyle>
            <a:lvl1pPr fontAlgn="auto">
              <a:spcAft>
                <a:spcPts val="0"/>
              </a:spcAft>
              <a:defRPr>
                <a:solidFill>
                  <a:srgbClr val="000000"/>
                </a:solidFill>
              </a:defRPr>
            </a:lvl1pPr>
          </a:lstStyle>
          <a:p>
            <a:pPr>
              <a:defRPr/>
            </a:pPr>
            <a:endParaRPr lang="en-US"/>
          </a:p>
        </p:txBody>
      </p:sp>
      <p:sp>
        <p:nvSpPr>
          <p:cNvPr id="29" name="Rectangle 29"/>
          <p:cNvSpPr>
            <a:spLocks noGrp="1" noChangeArrowheads="1"/>
          </p:cNvSpPr>
          <p:nvPr>
            <p:ph type="sldNum" sz="quarter" idx="12"/>
          </p:nvPr>
        </p:nvSpPr>
        <p:spPr/>
        <p:txBody>
          <a:bodyPr/>
          <a:lstStyle>
            <a:lvl1pPr fontAlgn="auto">
              <a:spcAft>
                <a:spcPts val="0"/>
              </a:spcAft>
              <a:defRPr>
                <a:solidFill>
                  <a:srgbClr val="000000"/>
                </a:solidFill>
              </a:defRPr>
            </a:lvl1pPr>
          </a:lstStyle>
          <a:p>
            <a:pPr>
              <a:defRPr/>
            </a:pPr>
            <a:fld id="{8B45BC6E-E793-469B-9572-4629A370F151}" type="slidenum">
              <a:rPr lang="en-US"/>
              <a:pPr>
                <a:defRPr/>
              </a:pPr>
              <a:t>‹#›</a:t>
            </a:fld>
            <a:endParaRPr lang="en-US"/>
          </a:p>
        </p:txBody>
      </p:sp>
    </p:spTree>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Aft>
                <a:spcPts val="0"/>
              </a:spcAft>
              <a:defRPr/>
            </a:lvl1pPr>
          </a:lstStyle>
          <a:p>
            <a:pPr>
              <a:defRPr/>
            </a:pPr>
            <a:fld id="{9D4C669C-9C6B-47F2-A82D-26C88A1F1B62}" type="slidenum">
              <a:rPr lang="en-US"/>
              <a:pPr>
                <a:defRPr/>
              </a:pPr>
              <a:t>‹#›</a:t>
            </a:fld>
            <a:endParaRPr lang="en-US"/>
          </a:p>
        </p:txBody>
      </p:sp>
    </p:spTree>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Aft>
                <a:spcPts val="0"/>
              </a:spcAft>
              <a:defRPr/>
            </a:lvl1pPr>
          </a:lstStyle>
          <a:p>
            <a:pPr>
              <a:defRPr/>
            </a:pPr>
            <a:fld id="{F8B87A0A-0524-4FFB-BC3B-043E89E9806B}" type="slidenum">
              <a:rPr lang="en-US"/>
              <a:pPr>
                <a:defRPr/>
              </a:pPr>
              <a:t>‹#›</a:t>
            </a:fld>
            <a:endParaRPr lang="en-US"/>
          </a:p>
        </p:txBody>
      </p:sp>
    </p:spTree>
  </p:cSld>
  <p:clrMapOvr>
    <a:masterClrMapping/>
  </p:clrMapOvr>
  <p:transitio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Aft>
                <a:spcPts val="0"/>
              </a:spcAft>
              <a:defRPr/>
            </a:lvl1pPr>
          </a:lstStyle>
          <a:p>
            <a:pPr>
              <a:defRPr/>
            </a:pPr>
            <a:fld id="{D2E36451-9DD5-4D08-87AC-F28E09B56842}" type="slidenum">
              <a:rPr lang="en-US"/>
              <a:pPr>
                <a:defRPr/>
              </a:pPr>
              <a:t>‹#›</a:t>
            </a:fld>
            <a:endParaRPr lang="en-US"/>
          </a:p>
        </p:txBody>
      </p:sp>
    </p:spTree>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Aft>
                <a:spcPts val="0"/>
              </a:spcAft>
              <a:defRPr/>
            </a:lvl1pPr>
          </a:lstStyle>
          <a:p>
            <a:pPr>
              <a:defRPr/>
            </a:pPr>
            <a:fld id="{7F7DB0A1-102C-4F8A-A0E8-53B3317C4808}" type="slidenum">
              <a:rPr lang="en-US"/>
              <a:pPr>
                <a:defRPr/>
              </a:pPr>
              <a:t>‹#›</a:t>
            </a:fld>
            <a:endParaRPr lang="en-US"/>
          </a:p>
        </p:txBody>
      </p:sp>
    </p:spTree>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Aft>
                <a:spcPts val="0"/>
              </a:spcAft>
              <a:defRPr/>
            </a:lvl1pPr>
          </a:lstStyle>
          <a:p>
            <a:pPr>
              <a:defRPr/>
            </a:pPr>
            <a:fld id="{18C3E872-D38D-4FC8-A17B-DE75A61DC1D1}" type="slidenum">
              <a:rPr lang="en-US"/>
              <a:pPr>
                <a:defRPr/>
              </a:pPr>
              <a:t>‹#›</a:t>
            </a:fld>
            <a:endParaRPr lang="en-US"/>
          </a:p>
        </p:txBody>
      </p:sp>
    </p:spTree>
  </p:cSld>
  <p:clrMapOvr>
    <a:masterClrMapping/>
  </p:clrMapOvr>
  <p:transition spd="slow">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Aft>
                <a:spcPts val="0"/>
              </a:spcAft>
              <a:defRPr/>
            </a:lvl1pPr>
          </a:lstStyle>
          <a:p>
            <a:pPr>
              <a:defRPr/>
            </a:pPr>
            <a:fld id="{7CE5F0EC-CDAF-4389-AF3E-E95DD46BCDD3}" type="slidenum">
              <a:rPr lang="en-US"/>
              <a:pPr>
                <a:defRPr/>
              </a:pPr>
              <a:t>‹#›</a:t>
            </a:fld>
            <a:endParaRPr lang="en-US"/>
          </a:p>
        </p:txBody>
      </p:sp>
    </p:spTree>
  </p:cSld>
  <p:clrMapOvr>
    <a:masterClrMapping/>
  </p:clrMapOvr>
  <p:transition spd="slow">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Aft>
                <a:spcPts val="0"/>
              </a:spcAft>
              <a:defRPr/>
            </a:lvl1pPr>
          </a:lstStyle>
          <a:p>
            <a:pPr>
              <a:defRPr/>
            </a:pPr>
            <a:fld id="{CB952908-243B-4469-840B-DA5734221AAC}" type="slidenum">
              <a:rPr lang="en-US"/>
              <a:pPr>
                <a:defRPr/>
              </a:pPr>
              <a:t>‹#›</a:t>
            </a:fld>
            <a:endParaRPr lang="en-US"/>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Aft>
                <a:spcPts val="0"/>
              </a:spcAft>
              <a:defRPr/>
            </a:lvl1pPr>
          </a:lstStyle>
          <a:p>
            <a:pPr>
              <a:defRPr/>
            </a:pPr>
            <a:fld id="{59B5C24F-28E6-40C1-BB00-9BDC83B83A8C}" type="slidenum">
              <a:rPr lang="en-US"/>
              <a:pPr>
                <a:defRPr/>
              </a:pPr>
              <a:t>‹#›</a:t>
            </a:fld>
            <a:endParaRPr lang="en-US"/>
          </a:p>
        </p:txBody>
      </p:sp>
    </p:spTree>
  </p:cSld>
  <p:clrMapOvr>
    <a:masterClrMapping/>
  </p:clrMapOvr>
  <p:transition spd="slow">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Aft>
                <a:spcPts val="0"/>
              </a:spcAft>
              <a:defRPr/>
            </a:lvl1pPr>
          </a:lstStyle>
          <a:p>
            <a:pPr>
              <a:defRPr/>
            </a:pPr>
            <a:fld id="{81FF8A70-4188-48C9-A97C-05642B42C6F0}" type="slidenum">
              <a:rPr lang="en-US"/>
              <a:pPr>
                <a:defRPr/>
              </a:pPr>
              <a:t>‹#›</a:t>
            </a:fld>
            <a:endParaRPr lang="en-US"/>
          </a:p>
        </p:txBody>
      </p:sp>
    </p:spTree>
  </p:cSld>
  <p:clrMapOvr>
    <a:masterClrMapping/>
  </p:clrMapOvr>
  <p:transition spd="slow">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Aft>
                <a:spcPts val="0"/>
              </a:spcAft>
              <a:defRPr/>
            </a:lvl1pPr>
          </a:lstStyle>
          <a:p>
            <a:pPr>
              <a:defRPr/>
            </a:pPr>
            <a:fld id="{D0B1B81D-19F3-4021-A300-6C483B3AAE0F}" type="slidenum">
              <a:rPr lang="en-US"/>
              <a:pPr>
                <a:defRPr/>
              </a:pPr>
              <a:t>‹#›</a:t>
            </a:fld>
            <a:endParaRPr lang="en-US"/>
          </a:p>
        </p:txBody>
      </p:sp>
    </p:spTree>
  </p:cSld>
  <p:clrMapOvr>
    <a:masterClrMapping/>
  </p:clrMapOvr>
  <p:transition spd="slow">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51688" y="0"/>
            <a:ext cx="1992312"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3163" y="0"/>
            <a:ext cx="5826125"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Aft>
                <a:spcPts val="0"/>
              </a:spcAft>
              <a:defRPr/>
            </a:lvl1pPr>
          </a:lstStyle>
          <a:p>
            <a:pPr>
              <a:defRPr/>
            </a:pPr>
            <a:fld id="{6A1211F5-F4F2-487C-9612-E976A11D34BB}" type="slidenum">
              <a:rPr lang="en-US"/>
              <a:pPr>
                <a:defRPr/>
              </a:pPr>
              <a:t>‹#›</a:t>
            </a:fld>
            <a:endParaRPr lang="en-US"/>
          </a:p>
        </p:txBody>
      </p:sp>
    </p:spTree>
  </p:cSld>
  <p:clrMapOvr>
    <a:masterClrMapping/>
  </p:clrMapOvr>
  <p:transition spd="slow">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84C4E315-B74D-4883-A610-2910224E14DF}"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18D4F5FD-48E1-4829-AD27-56C796078F2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94B014B7-2CA9-4840-A190-A448E8424C34}"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EE6773C2-D21B-4FFE-9A5D-B5DD9A89F70C}"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3869680C-2662-41D4-A48A-09821BC255A9}"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A6054492-229F-44D0-ACB4-C9D72FDC98AD}"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FB1B3EE1-A444-4EA1-BE56-534B36865C7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Aft>
                <a:spcPts val="0"/>
              </a:spcAft>
              <a:defRPr/>
            </a:lvl1pPr>
          </a:lstStyle>
          <a:p>
            <a:pPr>
              <a:defRPr/>
            </a:pPr>
            <a:fld id="{87C718B1-2658-487A-A79F-58D254D5358A}" type="slidenum">
              <a:rPr lang="en-US"/>
              <a:pPr>
                <a:defRPr/>
              </a:pPr>
              <a:t>‹#›</a:t>
            </a:fld>
            <a:endParaRPr lang="en-US"/>
          </a:p>
        </p:txBody>
      </p:sp>
    </p:spTree>
  </p:cSld>
  <p:clrMapOvr>
    <a:masterClrMapping/>
  </p:clrMapOvr>
  <p:transition spd="slow">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7F32453A-6DFB-4371-A818-664770E8B3BA}"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DC0F9045-E8F5-4E66-811A-1266E91581CD}"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893D721A-3D6C-40E2-9FDB-9A8E364E73C9}"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C75851DA-BBA9-42D3-94EF-3DE3B0B3B29F}"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17D74B28-B94A-4AC0-A5CA-02F31D833C49}"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35D14AB9-46D7-43BE-85D9-B356B5362E07}"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9B5620C2-82A8-4BA9-BB55-0A2836CA05BA}"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33A555CC-95AA-4706-A535-48B66D37A8CB}"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4021E9F2-1AFA-4D0F-9CAC-9BE65C830641}"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E54E21D0-85FA-46AB-9333-12E63151220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Aft>
                <a:spcPts val="0"/>
              </a:spcAft>
              <a:defRPr/>
            </a:lvl1pPr>
          </a:lstStyle>
          <a:p>
            <a:pPr>
              <a:defRPr/>
            </a:pPr>
            <a:fld id="{9F84257E-6B17-44A8-8019-07FFA94D515C}" type="slidenum">
              <a:rPr lang="en-US"/>
              <a:pPr>
                <a:defRPr/>
              </a:pPr>
              <a:t>‹#›</a:t>
            </a:fld>
            <a:endParaRPr lang="en-US"/>
          </a:p>
        </p:txBody>
      </p:sp>
    </p:spTree>
  </p:cSld>
  <p:clrMapOvr>
    <a:masterClrMapping/>
  </p:clrMapOvr>
  <p:transition spd="slow">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DA964C5D-7A59-4783-A4BB-622A45448249}"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1832E48D-77E2-4985-AFE0-DF5EE0EC1B6C}"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AAA78FD8-33F1-40BF-B518-1E2C3ACC9635}"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24CA1F38-2E86-4956-8EE7-3ED4462A3A53}"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44DEF8B2-9D6F-4841-A143-81AD12796AF0}"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BE829B5A-5D9C-4F7F-A916-2EB89FFC290E}"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498D35A8-0B8E-4449-9DEE-5DBBBA47F9F0}"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5D234912-8E51-4C1F-85D5-D05722B33083}"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A1B39176-26B4-4BBA-A034-43659CDD343B}"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764CF971-AE35-49E7-9351-CA213F7E882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Aft>
                <a:spcPts val="0"/>
              </a:spcAft>
              <a:defRPr/>
            </a:lvl1pPr>
          </a:lstStyle>
          <a:p>
            <a:pPr>
              <a:defRPr/>
            </a:pPr>
            <a:fld id="{890ED55F-3D79-4C2E-8B7A-6EB2F7E2B0ED}" type="slidenum">
              <a:rPr lang="en-US"/>
              <a:pPr>
                <a:defRPr/>
              </a:pPr>
              <a:t>‹#›</a:t>
            </a:fld>
            <a:endParaRPr lang="en-US"/>
          </a:p>
        </p:txBody>
      </p:sp>
    </p:spTree>
  </p:cSld>
  <p:clrMapOvr>
    <a:masterClrMapping/>
  </p:clrMapOvr>
  <p:transition spd="slow">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A6B6888A-B436-45D7-B2F6-3E402FB52A13}"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42475353-1171-40C2-994D-EB8324E915C8}"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2199E3C5-D827-4678-9C66-FC5633F10984}"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C8306298-1DD9-4533-ABEF-646FA8389F93}"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52171CB1-0204-41E0-9D1D-78BD7B4CD17A}"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FE3E4E89-E634-43FE-8F56-E1685FA1B8CF}"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99D1FF7F-F207-4FC2-9DD9-DDC84644E258}"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569E57A1-B9D1-4DA0-8AFF-930F54BFADAC}"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627C39F1-025A-48E5-8825-DDF2BC6DCEC2}"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7A053B83-6375-4075-811F-009186BF5E1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Aft>
                <a:spcPts val="0"/>
              </a:spcAft>
              <a:defRPr/>
            </a:lvl1pPr>
          </a:lstStyle>
          <a:p>
            <a:pPr>
              <a:defRPr/>
            </a:pPr>
            <a:fld id="{03FBC08C-151B-46C3-9E1E-40244D8C4AE2}" type="slidenum">
              <a:rPr lang="en-US"/>
              <a:pPr>
                <a:defRPr/>
              </a:pPr>
              <a:t>‹#›</a:t>
            </a:fld>
            <a:endParaRPr lang="en-US"/>
          </a:p>
        </p:txBody>
      </p:sp>
    </p:spTree>
  </p:cSld>
  <p:clrMapOvr>
    <a:masterClrMapping/>
  </p:clrMapOvr>
  <p:transition spd="slow">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B68EEF5A-774C-43DD-BD45-F8037875BF8B}"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7963C5AB-3D15-40D8-80B8-0482CE7871B9}"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EA2E5772-8E3A-40CD-BB51-4EA99927C792}"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DDDD0BDF-DCE0-4DC5-832E-DAA7433992E3}"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3D683E17-8C21-4E7A-94BB-B16BB2A8F0E1}"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4DF0D2A6-39B7-46C3-BE58-8A2D9162EBF2}"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E3EFA0B5-52EE-4ED4-86BA-EAA9A1F47E0E}"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42AE0A04-7649-4F54-A4EF-16E0EF47ADC0}"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16E5B37B-1487-47E0-B0AB-5F90E96A25F9}"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CC33CFB1-B7E9-492A-A3B6-6DAB68BE07C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Aft>
                <a:spcPts val="0"/>
              </a:spcAft>
              <a:defRPr/>
            </a:lvl1pPr>
          </a:lstStyle>
          <a:p>
            <a:pPr>
              <a:defRPr/>
            </a:pPr>
            <a:fld id="{5901D4A1-4380-4E0F-9379-BF36524C94DE}" type="slidenum">
              <a:rPr lang="en-US"/>
              <a:pPr>
                <a:defRPr/>
              </a:pPr>
              <a:t>‹#›</a:t>
            </a:fld>
            <a:endParaRPr lang="en-US"/>
          </a:p>
        </p:txBody>
      </p:sp>
    </p:spTree>
  </p:cSld>
  <p:clrMapOvr>
    <a:masterClrMapping/>
  </p:clrMapOvr>
  <p:transition spd="slow">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4BBEBB87-6FC2-40EE-8E6F-52D964AFCDCA}"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3CEFF169-9F44-41D5-852C-637FD9545ED7}"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2ED66C92-C46A-40F0-A827-9DC3CAABBE57}"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E7C82F6F-7876-4F99-98EE-96FE3E18D26E}"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4EE6BB2D-D0CA-4D35-A352-980835AE61CC}"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5EB4A890-F810-458A-B1C1-B00E07C49290}"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9884DB43-C345-410F-9D85-AD3DA8E3D212}"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C2CEF960-092A-42E8-84E0-7711D20424D6}"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43672110-C316-44D9-B6BB-2564BA86D012}"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BF4B890E-EE84-417E-AA30-0348DC79A2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Aft>
                <a:spcPts val="0"/>
              </a:spcAft>
              <a:defRPr/>
            </a:lvl1pPr>
          </a:lstStyle>
          <a:p>
            <a:pPr>
              <a:defRPr/>
            </a:pPr>
            <a:fld id="{8760708F-6485-4F0E-B874-6573AB1E1A3F}" type="slidenum">
              <a:rPr lang="en-US"/>
              <a:pPr>
                <a:defRPr/>
              </a:pPr>
              <a:t>‹#›</a:t>
            </a:fld>
            <a:endParaRPr lang="en-US"/>
          </a:p>
        </p:txBody>
      </p:sp>
    </p:spTree>
  </p:cSld>
  <p:clrMapOvr>
    <a:masterClrMapping/>
  </p:clrMapOvr>
  <p:transition spd="slow">
    <p:fade thruBlk="1"/>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4AD7989A-D9CE-44B1-85CC-4407B5B721E1}"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5F8C0266-9271-4B19-A24D-91F0989DAD21}"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35D7E700-4927-4A42-A65B-EE8CAD1DF996}"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3EA80D63-CE9A-4099-BD13-42F49EA442D9}"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5CAD821D-9B97-4B99-8E4F-7CB4F9C41863}"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0417DCF9-3FA5-4578-A728-2A38A0B6390B}"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D5280414-FAF7-493B-A631-044F381FCA14}"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45CFD555-61D5-4275-8493-2481D57C8C7B}"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CF121E9A-64B8-4415-BAF8-A101CBE6232E}"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C8B88B3E-6E88-4FBA-B2F9-F0F926F1AF1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Aft>
                <a:spcPts val="0"/>
              </a:spcAft>
              <a:defRPr/>
            </a:lvl1pPr>
          </a:lstStyle>
          <a:p>
            <a:pPr>
              <a:defRPr/>
            </a:pPr>
            <a:fld id="{C2D92885-229E-4ED0-9D1F-AE2FCFE0EE81}" type="slidenum">
              <a:rPr lang="en-US"/>
              <a:pPr>
                <a:defRPr/>
              </a:pPr>
              <a:t>‹#›</a:t>
            </a:fld>
            <a:endParaRPr lang="en-US"/>
          </a:p>
        </p:txBody>
      </p:sp>
    </p:spTree>
  </p:cSld>
  <p:clrMapOvr>
    <a:masterClrMapping/>
  </p:clrMapOvr>
  <p:transition spd="slow">
    <p:fade thruBlk="1"/>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29053DAB-F3DA-44CD-BD8D-36468AEA43E4}"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E202A40A-44E5-48BD-A798-CAEC492297E5}"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E36D5E7E-EB58-474C-92FD-3090AD9ABF18}"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FA42313C-FF94-41BE-BA1C-BC36C52B2C25}"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C0013607-C9B0-443A-AE9B-8B5FEB48D4A8}"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79D6A4B6-FD19-4247-8505-40B3C2E35051}"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3E9084CA-966C-4860-AE02-4FF87368602F}"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774DD595-D6D6-4052-B96C-7C3CBBFF5216}"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D7B7BE7E-B6B8-45AF-8BAE-0D3E021AA835}"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EDC7C133-5B29-4CED-BB75-34EE90F4280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68633" name="Rectangle 25"/>
          <p:cNvSpPr>
            <a:spLocks noGrp="1" noChangeArrowheads="1"/>
          </p:cNvSpPr>
          <p:nvPr>
            <p:ph type="title"/>
          </p:nvPr>
        </p:nvSpPr>
        <p:spPr bwMode="auto">
          <a:xfrm>
            <a:off x="1173163" y="0"/>
            <a:ext cx="7970837" cy="1600200"/>
          </a:xfrm>
          <a:prstGeom prst="rect">
            <a:avLst/>
          </a:prstGeom>
          <a:solidFill>
            <a:srgbClr val="003300"/>
          </a:solidFill>
          <a:ln>
            <a:noFill/>
          </a:ln>
          <a:extLst>
            <a:ext uri="{91240B29-F687-4F45-9708-019B960494DF}"/>
          </a:extLst>
        </p:spPr>
        <p:txBody>
          <a:bodyPr vert="horz" wrap="square" lIns="91440" tIns="45720" rIns="91440" bIns="45720" numCol="1" anchor="ctr" anchorCtr="0" compatLnSpc="1">
            <a:prstTxWarp prst="textNoShape">
              <a:avLst/>
            </a:prstTxWarp>
          </a:bodyPr>
          <a:lstStyle/>
          <a:p>
            <a:pPr lvl="0"/>
            <a:r>
              <a:rPr lang="en-US" smtClean="0"/>
              <a:t>   Click to edit Master title style</a:t>
            </a:r>
          </a:p>
        </p:txBody>
      </p:sp>
      <p:sp>
        <p:nvSpPr>
          <p:cNvPr id="1027" name="Rectangle 26"/>
          <p:cNvSpPr>
            <a:spLocks noGrp="1" noChangeArrowheads="1"/>
          </p:cNvSpPr>
          <p:nvPr>
            <p:ph type="body" idx="1"/>
          </p:nvPr>
        </p:nvSpPr>
        <p:spPr bwMode="auto">
          <a:xfrm>
            <a:off x="1173163"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8635" name="Rectangle 27"/>
          <p:cNvSpPr>
            <a:spLocks noGrp="1" noChangeArrowheads="1"/>
          </p:cNvSpPr>
          <p:nvPr>
            <p:ph type="dt" sz="half" idx="2"/>
          </p:nvPr>
        </p:nvSpPr>
        <p:spPr bwMode="auto">
          <a:xfrm>
            <a:off x="1173163" y="6265863"/>
            <a:ext cx="1905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spcBef>
                <a:spcPct val="50000"/>
              </a:spcBef>
              <a:defRPr sz="1400" smtClean="0">
                <a:solidFill>
                  <a:srgbClr val="000000"/>
                </a:solidFill>
                <a:latin typeface="Arial" charset="0"/>
              </a:defRPr>
            </a:lvl1pPr>
          </a:lstStyle>
          <a:p>
            <a:pPr>
              <a:defRPr/>
            </a:pPr>
            <a:endParaRPr lang="en-US"/>
          </a:p>
        </p:txBody>
      </p:sp>
      <p:sp>
        <p:nvSpPr>
          <p:cNvPr id="68636" name="Rectangle 28"/>
          <p:cNvSpPr>
            <a:spLocks noGrp="1" noChangeArrowheads="1"/>
          </p:cNvSpPr>
          <p:nvPr>
            <p:ph type="ftr" sz="quarter" idx="3"/>
          </p:nvPr>
        </p:nvSpPr>
        <p:spPr bwMode="auto">
          <a:xfrm>
            <a:off x="3581400" y="6248400"/>
            <a:ext cx="28956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ctr">
              <a:spcBef>
                <a:spcPct val="50000"/>
              </a:spcBef>
              <a:defRPr sz="1400" smtClean="0">
                <a:solidFill>
                  <a:srgbClr val="000000"/>
                </a:solidFill>
                <a:latin typeface="Arial" charset="0"/>
              </a:defRPr>
            </a:lvl1pPr>
          </a:lstStyle>
          <a:p>
            <a:pPr>
              <a:defRPr/>
            </a:pPr>
            <a:endParaRPr lang="en-US"/>
          </a:p>
        </p:txBody>
      </p:sp>
      <p:sp>
        <p:nvSpPr>
          <p:cNvPr id="68637" name="Rectangle 29"/>
          <p:cNvSpPr>
            <a:spLocks noGrp="1" noChangeArrowheads="1"/>
          </p:cNvSpPr>
          <p:nvPr>
            <p:ph type="sldNum" sz="quarter" idx="4"/>
          </p:nvPr>
        </p:nvSpPr>
        <p:spPr bwMode="auto">
          <a:xfrm>
            <a:off x="7010400" y="6248400"/>
            <a:ext cx="1905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a:spcBef>
                <a:spcPct val="50000"/>
              </a:spcBef>
              <a:defRPr sz="1400" smtClean="0">
                <a:solidFill>
                  <a:srgbClr val="000000"/>
                </a:solidFill>
                <a:latin typeface="Arial" charset="0"/>
              </a:defRPr>
            </a:lvl1pPr>
          </a:lstStyle>
          <a:p>
            <a:pPr>
              <a:defRPr/>
            </a:pPr>
            <a:fld id="{7A550E92-B6E8-4E46-8228-CA97AA3AD465}" type="slidenum">
              <a:rPr lang="en-US"/>
              <a:pPr>
                <a:defRPr/>
              </a:pPr>
              <a:t>‹#›</a:t>
            </a:fld>
            <a:endParaRPr lang="en-US"/>
          </a:p>
        </p:txBody>
      </p:sp>
      <p:pic>
        <p:nvPicPr>
          <p:cNvPr id="1031" name="Picture 30" descr="Agave"/>
          <p:cNvPicPr>
            <a:picLocks noChangeAspect="1" noChangeArrowheads="1"/>
          </p:cNvPicPr>
          <p:nvPr userDrawn="1"/>
        </p:nvPicPr>
        <p:blipFill>
          <a:blip r:embed="rId13"/>
          <a:srcRect/>
          <a:stretch>
            <a:fillRect/>
          </a:stretch>
        </p:blipFill>
        <p:spPr bwMode="auto">
          <a:xfrm>
            <a:off x="0" y="0"/>
            <a:ext cx="1198563" cy="1600200"/>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ransition spd="slow">
    <p:fade thruBlk="1"/>
  </p:transition>
  <p:txStyles>
    <p:titleStyle>
      <a:lvl1pPr algn="l" rtl="0" eaLnBrk="0" fontAlgn="base" hangingPunct="0">
        <a:spcBef>
          <a:spcPct val="0"/>
        </a:spcBef>
        <a:spcAft>
          <a:spcPct val="0"/>
        </a:spcAft>
        <a:defRPr sz="4400">
          <a:solidFill>
            <a:schemeClr val="folHlink"/>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folHlink"/>
          </a:solidFill>
          <a:effectLst>
            <a:outerShdw blurRad="38100" dist="38100" dir="2700000" algn="tl">
              <a:srgbClr val="000000"/>
            </a:outerShdw>
          </a:effectLst>
          <a:latin typeface="Calibri" pitchFamily="34" charset="0"/>
        </a:defRPr>
      </a:lvl2pPr>
      <a:lvl3pPr algn="l" rtl="0" eaLnBrk="0" fontAlgn="base" hangingPunct="0">
        <a:spcBef>
          <a:spcPct val="0"/>
        </a:spcBef>
        <a:spcAft>
          <a:spcPct val="0"/>
        </a:spcAft>
        <a:defRPr sz="4400">
          <a:solidFill>
            <a:schemeClr val="folHlink"/>
          </a:solidFill>
          <a:effectLst>
            <a:outerShdw blurRad="38100" dist="38100" dir="2700000" algn="tl">
              <a:srgbClr val="000000"/>
            </a:outerShdw>
          </a:effectLst>
          <a:latin typeface="Calibri" pitchFamily="34" charset="0"/>
        </a:defRPr>
      </a:lvl3pPr>
      <a:lvl4pPr algn="l" rtl="0" eaLnBrk="0" fontAlgn="base" hangingPunct="0">
        <a:spcBef>
          <a:spcPct val="0"/>
        </a:spcBef>
        <a:spcAft>
          <a:spcPct val="0"/>
        </a:spcAft>
        <a:defRPr sz="4400">
          <a:solidFill>
            <a:schemeClr val="folHlink"/>
          </a:solidFill>
          <a:effectLst>
            <a:outerShdw blurRad="38100" dist="38100" dir="2700000" algn="tl">
              <a:srgbClr val="000000"/>
            </a:outerShdw>
          </a:effectLst>
          <a:latin typeface="Calibri" pitchFamily="34" charset="0"/>
        </a:defRPr>
      </a:lvl4pPr>
      <a:lvl5pPr algn="l" rtl="0" eaLnBrk="0" fontAlgn="base" hangingPunct="0">
        <a:spcBef>
          <a:spcPct val="0"/>
        </a:spcBef>
        <a:spcAft>
          <a:spcPct val="0"/>
        </a:spcAft>
        <a:defRPr sz="4400">
          <a:solidFill>
            <a:schemeClr val="folHlink"/>
          </a:solidFill>
          <a:effectLst>
            <a:outerShdw blurRad="38100" dist="38100" dir="2700000" algn="tl">
              <a:srgbClr val="000000"/>
            </a:outerShdw>
          </a:effectLst>
          <a:latin typeface="Calibri" pitchFamily="34" charset="0"/>
        </a:defRPr>
      </a:lvl5pPr>
      <a:lvl6pPr marL="457200" algn="l" rtl="0" fontAlgn="base">
        <a:spcBef>
          <a:spcPct val="0"/>
        </a:spcBef>
        <a:spcAft>
          <a:spcPct val="0"/>
        </a:spcAft>
        <a:defRPr sz="4400">
          <a:solidFill>
            <a:schemeClr val="folHlink"/>
          </a:solidFill>
          <a:effectLst>
            <a:outerShdw blurRad="38100" dist="38100" dir="2700000" algn="tl">
              <a:srgbClr val="000000"/>
            </a:outerShdw>
          </a:effectLst>
          <a:latin typeface="Berlin Sans FB" pitchFamily="34" charset="0"/>
        </a:defRPr>
      </a:lvl6pPr>
      <a:lvl7pPr marL="914400" algn="l" rtl="0" fontAlgn="base">
        <a:spcBef>
          <a:spcPct val="0"/>
        </a:spcBef>
        <a:spcAft>
          <a:spcPct val="0"/>
        </a:spcAft>
        <a:defRPr sz="4400">
          <a:solidFill>
            <a:schemeClr val="folHlink"/>
          </a:solidFill>
          <a:effectLst>
            <a:outerShdw blurRad="38100" dist="38100" dir="2700000" algn="tl">
              <a:srgbClr val="000000"/>
            </a:outerShdw>
          </a:effectLst>
          <a:latin typeface="Berlin Sans FB" pitchFamily="34" charset="0"/>
        </a:defRPr>
      </a:lvl7pPr>
      <a:lvl8pPr marL="1371600" algn="l" rtl="0" fontAlgn="base">
        <a:spcBef>
          <a:spcPct val="0"/>
        </a:spcBef>
        <a:spcAft>
          <a:spcPct val="0"/>
        </a:spcAft>
        <a:defRPr sz="4400">
          <a:solidFill>
            <a:schemeClr val="folHlink"/>
          </a:solidFill>
          <a:effectLst>
            <a:outerShdw blurRad="38100" dist="38100" dir="2700000" algn="tl">
              <a:srgbClr val="000000"/>
            </a:outerShdw>
          </a:effectLst>
          <a:latin typeface="Berlin Sans FB" pitchFamily="34" charset="0"/>
        </a:defRPr>
      </a:lvl8pPr>
      <a:lvl9pPr marL="1828800" algn="l" rtl="0" fontAlgn="base">
        <a:spcBef>
          <a:spcPct val="0"/>
        </a:spcBef>
        <a:spcAft>
          <a:spcPct val="0"/>
        </a:spcAft>
        <a:defRPr sz="4400">
          <a:solidFill>
            <a:schemeClr val="folHlink"/>
          </a:solidFill>
          <a:effectLst>
            <a:outerShdw blurRad="38100" dist="38100" dir="2700000" algn="tl">
              <a:srgbClr val="000000"/>
            </a:outerShdw>
          </a:effectLst>
          <a:latin typeface="Berlin Sans FB" pitchFamily="34"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folHlink"/>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68633" name="Rectangle 25"/>
          <p:cNvSpPr>
            <a:spLocks noGrp="1" noChangeArrowheads="1"/>
          </p:cNvSpPr>
          <p:nvPr>
            <p:ph type="title"/>
          </p:nvPr>
        </p:nvSpPr>
        <p:spPr bwMode="auto">
          <a:xfrm>
            <a:off x="1173163" y="0"/>
            <a:ext cx="7970837" cy="1600200"/>
          </a:xfrm>
          <a:prstGeom prst="rect">
            <a:avLst/>
          </a:prstGeom>
          <a:solidFill>
            <a:srgbClr val="003300"/>
          </a:solidFill>
          <a:ln>
            <a:noFill/>
          </a:ln>
          <a:extLst>
            <a:ext uri="{91240B29-F687-4F45-9708-019B960494DF}"/>
          </a:extLst>
        </p:spPr>
        <p:txBody>
          <a:bodyPr vert="horz" wrap="square" lIns="91440" tIns="45720" rIns="91440" bIns="45720" numCol="1" anchor="ctr" anchorCtr="0" compatLnSpc="1">
            <a:prstTxWarp prst="textNoShape">
              <a:avLst/>
            </a:prstTxWarp>
          </a:bodyPr>
          <a:lstStyle/>
          <a:p>
            <a:pPr lvl="0"/>
            <a:r>
              <a:rPr lang="en-US" smtClean="0"/>
              <a:t>   Click to edit Master title style</a:t>
            </a:r>
          </a:p>
        </p:txBody>
      </p:sp>
      <p:sp>
        <p:nvSpPr>
          <p:cNvPr id="13315" name="Rectangle 26"/>
          <p:cNvSpPr>
            <a:spLocks noGrp="1" noChangeArrowheads="1"/>
          </p:cNvSpPr>
          <p:nvPr>
            <p:ph type="body" idx="1"/>
          </p:nvPr>
        </p:nvSpPr>
        <p:spPr bwMode="auto">
          <a:xfrm>
            <a:off x="1173163"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8635" name="Rectangle 27"/>
          <p:cNvSpPr>
            <a:spLocks noGrp="1" noChangeArrowheads="1"/>
          </p:cNvSpPr>
          <p:nvPr>
            <p:ph type="dt" sz="half" idx="2"/>
          </p:nvPr>
        </p:nvSpPr>
        <p:spPr bwMode="auto">
          <a:xfrm>
            <a:off x="1173163" y="6265863"/>
            <a:ext cx="1905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spcBef>
                <a:spcPct val="50000"/>
              </a:spcBef>
              <a:defRPr sz="1400" smtClean="0">
                <a:solidFill>
                  <a:srgbClr val="000000"/>
                </a:solidFill>
                <a:latin typeface="Arial" charset="0"/>
              </a:defRPr>
            </a:lvl1pPr>
          </a:lstStyle>
          <a:p>
            <a:pPr>
              <a:defRPr/>
            </a:pPr>
            <a:endParaRPr lang="en-US"/>
          </a:p>
        </p:txBody>
      </p:sp>
      <p:sp>
        <p:nvSpPr>
          <p:cNvPr id="68636" name="Rectangle 28"/>
          <p:cNvSpPr>
            <a:spLocks noGrp="1" noChangeArrowheads="1"/>
          </p:cNvSpPr>
          <p:nvPr>
            <p:ph type="ftr" sz="quarter" idx="3"/>
          </p:nvPr>
        </p:nvSpPr>
        <p:spPr bwMode="auto">
          <a:xfrm>
            <a:off x="3581400" y="6248400"/>
            <a:ext cx="28956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ctr">
              <a:spcBef>
                <a:spcPct val="50000"/>
              </a:spcBef>
              <a:defRPr sz="1400" smtClean="0">
                <a:solidFill>
                  <a:srgbClr val="000000"/>
                </a:solidFill>
                <a:latin typeface="Arial" charset="0"/>
              </a:defRPr>
            </a:lvl1pPr>
          </a:lstStyle>
          <a:p>
            <a:pPr>
              <a:defRPr/>
            </a:pPr>
            <a:endParaRPr lang="en-US"/>
          </a:p>
        </p:txBody>
      </p:sp>
      <p:sp>
        <p:nvSpPr>
          <p:cNvPr id="68637" name="Rectangle 29"/>
          <p:cNvSpPr>
            <a:spLocks noGrp="1" noChangeArrowheads="1"/>
          </p:cNvSpPr>
          <p:nvPr>
            <p:ph type="sldNum" sz="quarter" idx="4"/>
          </p:nvPr>
        </p:nvSpPr>
        <p:spPr bwMode="auto">
          <a:xfrm>
            <a:off x="7010400" y="6248400"/>
            <a:ext cx="19050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a:spcBef>
                <a:spcPct val="50000"/>
              </a:spcBef>
              <a:defRPr sz="1400" smtClean="0">
                <a:solidFill>
                  <a:srgbClr val="000000"/>
                </a:solidFill>
                <a:latin typeface="Arial" charset="0"/>
              </a:defRPr>
            </a:lvl1pPr>
          </a:lstStyle>
          <a:p>
            <a:pPr>
              <a:defRPr/>
            </a:pPr>
            <a:fld id="{39FE35F3-3C4F-4DCA-9FFE-86CB88D6BEA9}" type="slidenum">
              <a:rPr lang="en-US"/>
              <a:pPr>
                <a:defRPr/>
              </a:pPr>
              <a:t>‹#›</a:t>
            </a:fld>
            <a:endParaRPr lang="en-US"/>
          </a:p>
        </p:txBody>
      </p:sp>
      <p:pic>
        <p:nvPicPr>
          <p:cNvPr id="13319" name="Picture 30" descr="Agave"/>
          <p:cNvPicPr>
            <a:picLocks noChangeAspect="1" noChangeArrowheads="1"/>
          </p:cNvPicPr>
          <p:nvPr userDrawn="1"/>
        </p:nvPicPr>
        <p:blipFill>
          <a:blip r:embed="rId13"/>
          <a:srcRect/>
          <a:stretch>
            <a:fillRect/>
          </a:stretch>
        </p:blipFill>
        <p:spPr bwMode="auto">
          <a:xfrm>
            <a:off x="0" y="0"/>
            <a:ext cx="1198563" cy="1600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ransition spd="slow">
    <p:fade thruBlk="1"/>
  </p:transition>
  <p:txStyles>
    <p:titleStyle>
      <a:lvl1pPr algn="l" rtl="0" eaLnBrk="0" fontAlgn="base" hangingPunct="0">
        <a:spcBef>
          <a:spcPct val="0"/>
        </a:spcBef>
        <a:spcAft>
          <a:spcPct val="0"/>
        </a:spcAft>
        <a:defRPr sz="4400">
          <a:solidFill>
            <a:schemeClr val="folHlink"/>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folHlink"/>
          </a:solidFill>
          <a:effectLst>
            <a:outerShdw blurRad="38100" dist="38100" dir="2700000" algn="tl">
              <a:srgbClr val="000000"/>
            </a:outerShdw>
          </a:effectLst>
          <a:latin typeface="Berlin Sans FB" pitchFamily="34" charset="0"/>
        </a:defRPr>
      </a:lvl2pPr>
      <a:lvl3pPr algn="l" rtl="0" eaLnBrk="0" fontAlgn="base" hangingPunct="0">
        <a:spcBef>
          <a:spcPct val="0"/>
        </a:spcBef>
        <a:spcAft>
          <a:spcPct val="0"/>
        </a:spcAft>
        <a:defRPr sz="4400">
          <a:solidFill>
            <a:schemeClr val="folHlink"/>
          </a:solidFill>
          <a:effectLst>
            <a:outerShdw blurRad="38100" dist="38100" dir="2700000" algn="tl">
              <a:srgbClr val="000000"/>
            </a:outerShdw>
          </a:effectLst>
          <a:latin typeface="Berlin Sans FB" pitchFamily="34" charset="0"/>
        </a:defRPr>
      </a:lvl3pPr>
      <a:lvl4pPr algn="l" rtl="0" eaLnBrk="0" fontAlgn="base" hangingPunct="0">
        <a:spcBef>
          <a:spcPct val="0"/>
        </a:spcBef>
        <a:spcAft>
          <a:spcPct val="0"/>
        </a:spcAft>
        <a:defRPr sz="4400">
          <a:solidFill>
            <a:schemeClr val="folHlink"/>
          </a:solidFill>
          <a:effectLst>
            <a:outerShdw blurRad="38100" dist="38100" dir="2700000" algn="tl">
              <a:srgbClr val="000000"/>
            </a:outerShdw>
          </a:effectLst>
          <a:latin typeface="Berlin Sans FB" pitchFamily="34" charset="0"/>
        </a:defRPr>
      </a:lvl4pPr>
      <a:lvl5pPr algn="l" rtl="0" eaLnBrk="0" fontAlgn="base" hangingPunct="0">
        <a:spcBef>
          <a:spcPct val="0"/>
        </a:spcBef>
        <a:spcAft>
          <a:spcPct val="0"/>
        </a:spcAft>
        <a:defRPr sz="4400">
          <a:solidFill>
            <a:schemeClr val="folHlink"/>
          </a:solidFill>
          <a:effectLst>
            <a:outerShdw blurRad="38100" dist="38100" dir="2700000" algn="tl">
              <a:srgbClr val="000000"/>
            </a:outerShdw>
          </a:effectLst>
          <a:latin typeface="Berlin Sans FB" pitchFamily="34" charset="0"/>
        </a:defRPr>
      </a:lvl5pPr>
      <a:lvl6pPr marL="457200" algn="l" rtl="0" fontAlgn="base">
        <a:spcBef>
          <a:spcPct val="0"/>
        </a:spcBef>
        <a:spcAft>
          <a:spcPct val="0"/>
        </a:spcAft>
        <a:defRPr sz="4400">
          <a:solidFill>
            <a:schemeClr val="folHlink"/>
          </a:solidFill>
          <a:effectLst>
            <a:outerShdw blurRad="38100" dist="38100" dir="2700000" algn="tl">
              <a:srgbClr val="000000"/>
            </a:outerShdw>
          </a:effectLst>
          <a:latin typeface="Berlin Sans FB" pitchFamily="34" charset="0"/>
        </a:defRPr>
      </a:lvl6pPr>
      <a:lvl7pPr marL="914400" algn="l" rtl="0" fontAlgn="base">
        <a:spcBef>
          <a:spcPct val="0"/>
        </a:spcBef>
        <a:spcAft>
          <a:spcPct val="0"/>
        </a:spcAft>
        <a:defRPr sz="4400">
          <a:solidFill>
            <a:schemeClr val="folHlink"/>
          </a:solidFill>
          <a:effectLst>
            <a:outerShdw blurRad="38100" dist="38100" dir="2700000" algn="tl">
              <a:srgbClr val="000000"/>
            </a:outerShdw>
          </a:effectLst>
          <a:latin typeface="Berlin Sans FB" pitchFamily="34" charset="0"/>
        </a:defRPr>
      </a:lvl7pPr>
      <a:lvl8pPr marL="1371600" algn="l" rtl="0" fontAlgn="base">
        <a:spcBef>
          <a:spcPct val="0"/>
        </a:spcBef>
        <a:spcAft>
          <a:spcPct val="0"/>
        </a:spcAft>
        <a:defRPr sz="4400">
          <a:solidFill>
            <a:schemeClr val="folHlink"/>
          </a:solidFill>
          <a:effectLst>
            <a:outerShdw blurRad="38100" dist="38100" dir="2700000" algn="tl">
              <a:srgbClr val="000000"/>
            </a:outerShdw>
          </a:effectLst>
          <a:latin typeface="Berlin Sans FB" pitchFamily="34" charset="0"/>
        </a:defRPr>
      </a:lvl8pPr>
      <a:lvl9pPr marL="1828800" algn="l" rtl="0" fontAlgn="base">
        <a:spcBef>
          <a:spcPct val="0"/>
        </a:spcBef>
        <a:spcAft>
          <a:spcPct val="0"/>
        </a:spcAft>
        <a:defRPr sz="4400">
          <a:solidFill>
            <a:schemeClr val="folHlink"/>
          </a:solidFill>
          <a:effectLst>
            <a:outerShdw blurRad="38100" dist="38100" dir="2700000" algn="tl">
              <a:srgbClr val="000000"/>
            </a:outerShdw>
          </a:effectLst>
          <a:latin typeface="Berlin Sans FB" pitchFamily="34"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smtClean="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smtClean="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smtClean="0">
                <a:solidFill>
                  <a:srgbClr val="000000"/>
                </a:solidFill>
                <a:latin typeface="+mn-lt"/>
              </a:defRPr>
            </a:lvl1pPr>
          </a:lstStyle>
          <a:p>
            <a:pPr>
              <a:defRPr/>
            </a:pPr>
            <a:fld id="{B94026FE-F146-4CDA-BC0E-FD410798B8B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smtClean="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smtClean="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smtClean="0">
                <a:solidFill>
                  <a:srgbClr val="000000"/>
                </a:solidFill>
                <a:latin typeface="+mn-lt"/>
              </a:defRPr>
            </a:lvl1pPr>
          </a:lstStyle>
          <a:p>
            <a:pPr>
              <a:defRPr/>
            </a:pPr>
            <a:fld id="{D23E6256-4F96-4FE4-8244-5745E47A256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017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smtClean="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smtClean="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smtClean="0">
                <a:solidFill>
                  <a:srgbClr val="000000"/>
                </a:solidFill>
                <a:latin typeface="+mn-lt"/>
              </a:defRPr>
            </a:lvl1pPr>
          </a:lstStyle>
          <a:p>
            <a:pPr>
              <a:defRPr/>
            </a:pPr>
            <a:fld id="{066B6A1D-CB7C-4842-82F8-A89997E6CDC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24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smtClean="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smtClean="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smtClean="0">
                <a:solidFill>
                  <a:srgbClr val="000000"/>
                </a:solidFill>
                <a:latin typeface="+mn-lt"/>
              </a:defRPr>
            </a:lvl1pPr>
          </a:lstStyle>
          <a:p>
            <a:pPr>
              <a:defRPr/>
            </a:pPr>
            <a:fld id="{8AE13E54-2A11-4E7A-94CA-726A40FBBE6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475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smtClean="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smtClean="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smtClean="0">
                <a:solidFill>
                  <a:srgbClr val="000000"/>
                </a:solidFill>
                <a:latin typeface="+mn-lt"/>
              </a:defRPr>
            </a:lvl1pPr>
          </a:lstStyle>
          <a:p>
            <a:pPr>
              <a:defRPr/>
            </a:pPr>
            <a:fld id="{ED9BEC24-1D30-4BA1-A9AE-76D73A277E5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70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smtClean="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smtClean="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smtClean="0">
                <a:solidFill>
                  <a:srgbClr val="000000"/>
                </a:solidFill>
                <a:latin typeface="+mn-lt"/>
              </a:defRPr>
            </a:lvl1pPr>
          </a:lstStyle>
          <a:p>
            <a:pPr>
              <a:defRPr/>
            </a:pPr>
            <a:fld id="{8F24A420-DD27-4C60-BCD4-3CFD6FB2CDD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933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smtClean="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smtClean="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smtClean="0">
                <a:solidFill>
                  <a:srgbClr val="000000"/>
                </a:solidFill>
                <a:latin typeface="+mn-lt"/>
              </a:defRPr>
            </a:lvl1pPr>
          </a:lstStyle>
          <a:p>
            <a:pPr>
              <a:defRPr/>
            </a:pPr>
            <a:fld id="{7D8B4954-916F-464F-83CC-1C4FF233C66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lrwc.org/ws/wp-content/uploads/2012/12/robert_jan24_vpl_2fix2.pd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Charles_V,_Holy_Roman_Emperor" TargetMode="External"/><Relationship Id="rId2" Type="http://schemas.openxmlformats.org/officeDocument/2006/relationships/hyperlink" Target="http://en.wikipedia.org/wiki/Monarch" TargetMode="External"/><Relationship Id="rId1" Type="http://schemas.openxmlformats.org/officeDocument/2006/relationships/slideLayout" Target="../slideLayouts/slideLayout2.xml"/><Relationship Id="rId4" Type="http://schemas.openxmlformats.org/officeDocument/2006/relationships/hyperlink" Target="http://en.wikipedia.org/wiki/Indigenous_peoples_of_the_America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en.wikipedia.org/wiki/Paul_III" TargetMode="External"/><Relationship Id="rId7" Type="http://schemas.openxmlformats.org/officeDocument/2006/relationships/hyperlink" Target="http://en.wikipedia.org/wiki/Conquistador" TargetMode="External"/><Relationship Id="rId2" Type="http://schemas.openxmlformats.org/officeDocument/2006/relationships/hyperlink" Target="http://en.wikipedia.org/wiki/Pope" TargetMode="External"/><Relationship Id="rId1" Type="http://schemas.openxmlformats.org/officeDocument/2006/relationships/slideLayout" Target="../slideLayouts/slideLayout2.xml"/><Relationship Id="rId6" Type="http://schemas.openxmlformats.org/officeDocument/2006/relationships/hyperlink" Target="http://en.wikipedia.org/wiki/King_of_Spain" TargetMode="External"/><Relationship Id="rId5" Type="http://schemas.openxmlformats.org/officeDocument/2006/relationships/hyperlink" Target="http://en.wikipedia.org/wiki/Charles_V,_Holy_Roman_Emperor" TargetMode="External"/><Relationship Id="rId4" Type="http://schemas.openxmlformats.org/officeDocument/2006/relationships/hyperlink" Target="http://en.wikipedia.org/wiki/Indigenous_peoples_of_the_America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4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89.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3163" y="0"/>
            <a:ext cx="7772400" cy="2484438"/>
          </a:xfrm>
        </p:spPr>
        <p:txBody>
          <a:bodyPr>
            <a:noAutofit/>
          </a:bodyPr>
          <a:lstStyle/>
          <a:p>
            <a:pPr eaLnBrk="1" hangingPunct="1">
              <a:defRPr/>
            </a:pPr>
            <a:r>
              <a:rPr lang="en-US" sz="3600" b="1" dirty="0">
                <a:solidFill>
                  <a:srgbClr val="FF0000"/>
                </a:solidFill>
                <a:hlinkClick r:id="rId2"/>
              </a:rPr>
              <a:t>Debunking the Doctrine of Discovery: </a:t>
            </a:r>
            <a:r>
              <a:rPr lang="en-US" sz="3600" dirty="0">
                <a:solidFill>
                  <a:srgbClr val="FF0000"/>
                </a:solidFill>
              </a:rPr>
              <a:t/>
            </a:r>
            <a:br>
              <a:rPr lang="en-US" sz="3600" dirty="0">
                <a:solidFill>
                  <a:srgbClr val="FF0000"/>
                </a:solidFill>
              </a:rPr>
            </a:br>
            <a:r>
              <a:rPr lang="en-US" sz="3600" b="1" dirty="0">
                <a:solidFill>
                  <a:srgbClr val="FF0000"/>
                </a:solidFill>
                <a:hlinkClick r:id="rId2"/>
              </a:rPr>
              <a:t>Colonial excuse for the seizure of lands and oppression of peoples</a:t>
            </a:r>
            <a:endParaRPr lang="en-US" sz="3600" dirty="0">
              <a:solidFill>
                <a:srgbClr val="FF0000"/>
              </a:solidFill>
            </a:endParaRPr>
          </a:p>
        </p:txBody>
      </p:sp>
      <p:sp>
        <p:nvSpPr>
          <p:cNvPr id="3" name="Subtitle 2"/>
          <p:cNvSpPr>
            <a:spLocks noGrp="1"/>
          </p:cNvSpPr>
          <p:nvPr>
            <p:ph type="subTitle" idx="1"/>
          </p:nvPr>
        </p:nvSpPr>
        <p:spPr/>
        <p:txBody>
          <a:bodyPr>
            <a:normAutofit fontScale="92500" lnSpcReduction="20000"/>
          </a:bodyPr>
          <a:lstStyle/>
          <a:p>
            <a:pPr eaLnBrk="1" hangingPunct="1">
              <a:defRPr/>
            </a:pPr>
            <a:r>
              <a:rPr lang="en-US" dirty="0" smtClean="0"/>
              <a:t>By</a:t>
            </a:r>
          </a:p>
          <a:p>
            <a:pPr eaLnBrk="1" hangingPunct="1">
              <a:defRPr/>
            </a:pPr>
            <a:r>
              <a:rPr lang="en-US" dirty="0" err="1" smtClean="0"/>
              <a:t>Tl’ul’thut</a:t>
            </a:r>
            <a:r>
              <a:rPr lang="en-US" dirty="0" smtClean="0"/>
              <a:t> Robert Morales</a:t>
            </a:r>
          </a:p>
          <a:p>
            <a:pPr eaLnBrk="1" hangingPunct="1">
              <a:defRPr/>
            </a:pPr>
            <a:r>
              <a:rPr lang="en-US" dirty="0" err="1" smtClean="0"/>
              <a:t>Hul’qumi’num</a:t>
            </a:r>
            <a:r>
              <a:rPr lang="en-US" dirty="0" smtClean="0"/>
              <a:t> Treaty Group</a:t>
            </a:r>
            <a:endParaRPr lang="en-US" dirty="0"/>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sp>
        <p:nvSpPr>
          <p:cNvPr id="3" name="Content Placeholder 2"/>
          <p:cNvSpPr>
            <a:spLocks noGrp="1"/>
          </p:cNvSpPr>
          <p:nvPr>
            <p:ph idx="1"/>
          </p:nvPr>
        </p:nvSpPr>
        <p:spPr/>
        <p:txBody>
          <a:bodyPr>
            <a:normAutofit fontScale="92500" lnSpcReduction="10000"/>
          </a:bodyPr>
          <a:lstStyle/>
          <a:p>
            <a:pPr eaLnBrk="1" hangingPunct="1">
              <a:defRPr/>
            </a:pPr>
            <a:r>
              <a:rPr lang="en-US" dirty="0" smtClean="0"/>
              <a:t>Upon his return to Europe in 1493, Pope Alexander VI issued the bull Inter Cetera, granting Spain the right to conquer the lands that Columbus had already "discovered" and all lands that it might come upon in the future. </a:t>
            </a:r>
          </a:p>
          <a:p>
            <a:pPr eaLnBrk="1" hangingPunct="1">
              <a:defRPr/>
            </a:pPr>
            <a:r>
              <a:rPr lang="en-US" dirty="0" smtClean="0"/>
              <a:t>** This decree also expressed the Pope's wish to convert the natives of these lands to Catholicism in order to strengthen the "Christian Empire."</a:t>
            </a:r>
          </a:p>
          <a:p>
            <a:pPr eaLnBrk="1" hangingPunct="1">
              <a:defRPr/>
            </a:pPr>
            <a:endParaRPr lang="en-US" dirty="0"/>
          </a:p>
        </p:txBody>
      </p:sp>
      <p:sp>
        <p:nvSpPr>
          <p:cNvPr id="121859" name="Slide Number Placeholder 3"/>
          <p:cNvSpPr>
            <a:spLocks noGrp="1"/>
          </p:cNvSpPr>
          <p:nvPr>
            <p:ph type="sldNum" sz="quarter" idx="12"/>
          </p:nvPr>
        </p:nvSpPr>
        <p:spPr>
          <a:noFill/>
          <a:ln>
            <a:miter lim="800000"/>
            <a:headEnd/>
            <a:tailEnd/>
          </a:ln>
        </p:spPr>
        <p:txBody>
          <a:bodyPr/>
          <a:lstStyle/>
          <a:p>
            <a:pPr fontAlgn="base">
              <a:spcAft>
                <a:spcPct val="0"/>
              </a:spcAft>
            </a:pPr>
            <a:fld id="{85EDF879-CF32-457C-8C61-6D8225E5AFDD}" type="slidenum">
              <a:rPr lang="en-US" smtClean="0">
                <a:solidFill>
                  <a:schemeClr val="tx1"/>
                </a:solidFill>
              </a:rPr>
              <a:pPr fontAlgn="base">
                <a:spcAft>
                  <a:spcPct val="0"/>
                </a:spcAft>
              </a:pPr>
              <a:t>10</a:t>
            </a:fld>
            <a:endParaRPr lang="en-US" smtClean="0">
              <a:solidFill>
                <a:schemeClr val="tx1"/>
              </a:solidFill>
            </a:endParaRPr>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defRPr/>
            </a:pPr>
            <a:r>
              <a:rPr lang="en-US" dirty="0" smtClean="0"/>
              <a:t>16</a:t>
            </a:r>
            <a:r>
              <a:rPr lang="en-US" baseline="30000" dirty="0" smtClean="0"/>
              <a:t>th</a:t>
            </a:r>
            <a:r>
              <a:rPr lang="en-US" dirty="0" smtClean="0"/>
              <a:t> Century Era attitudes</a:t>
            </a:r>
          </a:p>
        </p:txBody>
      </p:sp>
      <p:sp>
        <p:nvSpPr>
          <p:cNvPr id="122882" name="Content Placeholder 2"/>
          <p:cNvSpPr>
            <a:spLocks noGrp="1"/>
          </p:cNvSpPr>
          <p:nvPr>
            <p:ph idx="1"/>
          </p:nvPr>
        </p:nvSpPr>
        <p:spPr>
          <a:xfrm>
            <a:off x="381000" y="1828800"/>
            <a:ext cx="8229600" cy="5486400"/>
          </a:xfrm>
        </p:spPr>
        <p:txBody>
          <a:bodyPr/>
          <a:lstStyle/>
          <a:p>
            <a:pPr eaLnBrk="1" hangingPunct="1">
              <a:buFont typeface="Arial" charset="0"/>
              <a:buChar char="•"/>
            </a:pPr>
            <a:r>
              <a:rPr lang="en-US" smtClean="0"/>
              <a:t>The Valladolid Controversy was organized by </a:t>
            </a:r>
            <a:r>
              <a:rPr lang="en-US" smtClean="0">
                <a:hlinkClick r:id="rId2" tooltip="Monarch"/>
              </a:rPr>
              <a:t>King</a:t>
            </a:r>
            <a:r>
              <a:rPr lang="en-US" smtClean="0"/>
              <a:t> </a:t>
            </a:r>
            <a:r>
              <a:rPr lang="en-US" smtClean="0">
                <a:hlinkClick r:id="rId3" tooltip="Charles V, Holy Roman Emperor"/>
              </a:rPr>
              <a:t>Charles V</a:t>
            </a:r>
            <a:r>
              <a:rPr lang="en-US" smtClean="0"/>
              <a:t> (grandson of Ferdinand and Isabella) to give an answer to the question whether the </a:t>
            </a:r>
            <a:r>
              <a:rPr lang="en-US" smtClean="0">
                <a:hlinkClick r:id="rId4" tooltip="Indigenous peoples of the Americas"/>
              </a:rPr>
              <a:t>Native Americans</a:t>
            </a:r>
            <a:r>
              <a:rPr lang="en-US" smtClean="0"/>
              <a:t> were capable of self-governance and capable of ownership of property. </a:t>
            </a:r>
          </a:p>
        </p:txBody>
      </p:sp>
      <p:sp>
        <p:nvSpPr>
          <p:cNvPr id="122883" name="Slide Number Placeholder 1"/>
          <p:cNvSpPr>
            <a:spLocks noGrp="1"/>
          </p:cNvSpPr>
          <p:nvPr>
            <p:ph type="sldNum" sz="quarter" idx="12"/>
          </p:nvPr>
        </p:nvSpPr>
        <p:spPr>
          <a:noFill/>
          <a:ln>
            <a:miter lim="800000"/>
            <a:headEnd/>
            <a:tailEnd/>
          </a:ln>
        </p:spPr>
        <p:txBody>
          <a:bodyPr/>
          <a:lstStyle/>
          <a:p>
            <a:pPr fontAlgn="base">
              <a:spcAft>
                <a:spcPct val="0"/>
              </a:spcAft>
            </a:pPr>
            <a:fld id="{497632DF-8D5F-41E2-ADDE-DE54CC8A3607}" type="slidenum">
              <a:rPr lang="en-US" smtClean="0">
                <a:solidFill>
                  <a:schemeClr val="tx1"/>
                </a:solidFill>
              </a:rPr>
              <a:pPr fontAlgn="base">
                <a:spcAft>
                  <a:spcPct val="0"/>
                </a:spcAft>
              </a:pPr>
              <a:t>11</a:t>
            </a:fld>
            <a:endParaRPr lang="en-US" smtClean="0">
              <a:solidFill>
                <a:schemeClr val="tx1"/>
              </a:solidFill>
            </a:endParaRPr>
          </a:p>
        </p:txBody>
      </p:sp>
    </p:spTree>
  </p:cSld>
  <p:clrMapOvr>
    <a:masterClrMapping/>
  </p:clrMapOvr>
  <p:transition spd="slow">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Number Placeholder 1"/>
          <p:cNvSpPr>
            <a:spLocks noGrp="1"/>
          </p:cNvSpPr>
          <p:nvPr>
            <p:ph type="sldNum" sz="quarter" idx="12"/>
          </p:nvPr>
        </p:nvSpPr>
        <p:spPr>
          <a:noFill/>
          <a:ln>
            <a:miter lim="800000"/>
            <a:headEnd/>
            <a:tailEnd/>
          </a:ln>
        </p:spPr>
        <p:txBody>
          <a:bodyPr/>
          <a:lstStyle/>
          <a:p>
            <a:pPr fontAlgn="base">
              <a:spcAft>
                <a:spcPct val="0"/>
              </a:spcAft>
            </a:pPr>
            <a:fld id="{E84F1FD3-6D8B-42C4-9C95-5A19FFA61C1B}" type="slidenum">
              <a:rPr lang="en-US" smtClean="0">
                <a:solidFill>
                  <a:schemeClr val="tx1"/>
                </a:solidFill>
              </a:rPr>
              <a:pPr fontAlgn="base">
                <a:spcAft>
                  <a:spcPct val="0"/>
                </a:spcAft>
              </a:pPr>
              <a:t>12</a:t>
            </a:fld>
            <a:endParaRPr lang="en-US" smtClean="0">
              <a:solidFill>
                <a:schemeClr val="tx1"/>
              </a:solidFill>
            </a:endParaRPr>
          </a:p>
        </p:txBody>
      </p:sp>
      <p:sp>
        <p:nvSpPr>
          <p:cNvPr id="123906" name="Content Placeholder 2"/>
          <p:cNvSpPr>
            <a:spLocks noGrp="1"/>
          </p:cNvSpPr>
          <p:nvPr>
            <p:ph idx="4294967295"/>
          </p:nvPr>
        </p:nvSpPr>
        <p:spPr>
          <a:xfrm>
            <a:off x="762000" y="762000"/>
            <a:ext cx="8229600" cy="6324600"/>
          </a:xfrm>
        </p:spPr>
        <p:txBody>
          <a:bodyPr/>
          <a:lstStyle/>
          <a:p>
            <a:pPr eaLnBrk="1" hangingPunct="1">
              <a:buFont typeface="Arial" charset="0"/>
              <a:buChar char="•"/>
            </a:pPr>
            <a:r>
              <a:rPr lang="en-US" smtClean="0"/>
              <a:t>The Controversy is set in the year 1550, a half-century into the Spanish conquest of the New World. In a monastery in the Spanish city of Valladolid, three priests and a philosopher meet to resolve a thorny issue: do the native of the Americas have souls, and should they be treated with the same respect as Europeans? </a:t>
            </a:r>
          </a:p>
          <a:p>
            <a:pPr eaLnBrk="1" hangingPunct="1"/>
            <a:r>
              <a:rPr lang="en-US" smtClean="0"/>
              <a:t>Sepúlveda on one side</a:t>
            </a:r>
          </a:p>
          <a:p>
            <a:pPr eaLnBrk="1" hangingPunct="1"/>
            <a:r>
              <a:rPr lang="en-US" i="1" smtClean="0"/>
              <a:t>Las Casas and </a:t>
            </a:r>
            <a:r>
              <a:rPr lang="en-US" smtClean="0"/>
              <a:t>de Vitoria on other side</a:t>
            </a:r>
          </a:p>
          <a:p>
            <a:pPr eaLnBrk="1" hangingPunct="1"/>
            <a:endParaRPr lang="en-US" smtClean="0"/>
          </a:p>
          <a:p>
            <a:pPr eaLnBrk="1" hangingPunct="1">
              <a:buFont typeface="Arial" charset="0"/>
              <a:buChar char="•"/>
            </a:pPr>
            <a:endParaRPr lang="en-US" smtClean="0"/>
          </a:p>
        </p:txBody>
      </p:sp>
    </p:spTree>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Number Placeholder 1"/>
          <p:cNvSpPr>
            <a:spLocks noGrp="1"/>
          </p:cNvSpPr>
          <p:nvPr>
            <p:ph type="sldNum" sz="quarter" idx="12"/>
          </p:nvPr>
        </p:nvSpPr>
        <p:spPr>
          <a:noFill/>
          <a:ln>
            <a:miter lim="800000"/>
            <a:headEnd/>
            <a:tailEnd/>
          </a:ln>
        </p:spPr>
        <p:txBody>
          <a:bodyPr/>
          <a:lstStyle/>
          <a:p>
            <a:pPr fontAlgn="base">
              <a:spcAft>
                <a:spcPct val="0"/>
              </a:spcAft>
            </a:pPr>
            <a:fld id="{D00A463E-AD50-4447-9BDB-3B07B36AE6B4}" type="slidenum">
              <a:rPr lang="en-US" smtClean="0">
                <a:solidFill>
                  <a:schemeClr val="tx1"/>
                </a:solidFill>
              </a:rPr>
              <a:pPr fontAlgn="base">
                <a:spcAft>
                  <a:spcPct val="0"/>
                </a:spcAft>
              </a:pPr>
              <a:t>13</a:t>
            </a:fld>
            <a:endParaRPr lang="en-US" smtClean="0">
              <a:solidFill>
                <a:schemeClr val="tx1"/>
              </a:solidFill>
            </a:endParaRPr>
          </a:p>
        </p:txBody>
      </p:sp>
      <p:sp>
        <p:nvSpPr>
          <p:cNvPr id="124930" name="Content Placeholder 2"/>
          <p:cNvSpPr>
            <a:spLocks noGrp="1"/>
          </p:cNvSpPr>
          <p:nvPr>
            <p:ph idx="4294967295"/>
          </p:nvPr>
        </p:nvSpPr>
        <p:spPr>
          <a:xfrm>
            <a:off x="762000" y="609600"/>
            <a:ext cx="8229600" cy="5410200"/>
          </a:xfrm>
        </p:spPr>
        <p:txBody>
          <a:bodyPr/>
          <a:lstStyle/>
          <a:p>
            <a:pPr eaLnBrk="1" hangingPunct="1"/>
            <a:r>
              <a:rPr lang="en-US" sz="3600" smtClean="0"/>
              <a:t>Sepúlveda reasoned, the Indians were a barbarian race whose natural, inferior condition entitled the Spaniards to wage war on them. As Sepúlveda put it, “being slaves by nature, [the Indians], uncivilized, barbarian and inhuman, refuse to accept the rule of those civilized [the Spaniards] and with much more power than them.”</a:t>
            </a:r>
          </a:p>
        </p:txBody>
      </p:sp>
    </p:spTree>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Other side of argument</a:t>
            </a:r>
            <a:endParaRPr lang="en-US" dirty="0"/>
          </a:p>
        </p:txBody>
      </p:sp>
      <p:sp>
        <p:nvSpPr>
          <p:cNvPr id="125954" name="Content Placeholder 2"/>
          <p:cNvSpPr>
            <a:spLocks noGrp="1"/>
          </p:cNvSpPr>
          <p:nvPr>
            <p:ph idx="1"/>
          </p:nvPr>
        </p:nvSpPr>
        <p:spPr>
          <a:xfrm>
            <a:off x="1173163" y="1676400"/>
            <a:ext cx="7772400" cy="5029200"/>
          </a:xfrm>
        </p:spPr>
        <p:txBody>
          <a:bodyPr/>
          <a:lstStyle/>
          <a:p>
            <a:pPr eaLnBrk="1" hangingPunct="1"/>
            <a:r>
              <a:rPr lang="en-US" i="1" smtClean="0"/>
              <a:t>Las Casas:</a:t>
            </a:r>
            <a:r>
              <a:rPr lang="en-US" smtClean="0"/>
              <a:t> Long before the Indians heard the word "Spaniard", they had properly organized states, states wisely ordered by excellent laws, religion and custom. They cultivated friendships, came together in common fellowship, lived in populous cities. In fact, they were governed by laws that surpass our own at many points. </a:t>
            </a:r>
          </a:p>
        </p:txBody>
      </p:sp>
      <p:sp>
        <p:nvSpPr>
          <p:cNvPr id="125955" name="Slide Number Placeholder 3"/>
          <p:cNvSpPr>
            <a:spLocks noGrp="1"/>
          </p:cNvSpPr>
          <p:nvPr>
            <p:ph type="sldNum" sz="quarter" idx="12"/>
          </p:nvPr>
        </p:nvSpPr>
        <p:spPr>
          <a:noFill/>
          <a:ln>
            <a:miter lim="800000"/>
            <a:headEnd/>
            <a:tailEnd/>
          </a:ln>
        </p:spPr>
        <p:txBody>
          <a:bodyPr/>
          <a:lstStyle/>
          <a:p>
            <a:pPr fontAlgn="base">
              <a:spcAft>
                <a:spcPct val="0"/>
              </a:spcAft>
            </a:pPr>
            <a:fld id="{885988E3-C27B-4472-A3D4-D91184AD5B4F}" type="slidenum">
              <a:rPr lang="en-US" smtClean="0">
                <a:solidFill>
                  <a:schemeClr val="tx1"/>
                </a:solidFill>
              </a:rPr>
              <a:pPr fontAlgn="base">
                <a:spcAft>
                  <a:spcPct val="0"/>
                </a:spcAft>
              </a:pPr>
              <a:t>14</a:t>
            </a:fld>
            <a:endParaRPr lang="en-US" smtClean="0">
              <a:solidFill>
                <a:schemeClr val="tx1"/>
              </a:solidFill>
            </a:endParaRPr>
          </a:p>
        </p:txBody>
      </p:sp>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sp>
        <p:nvSpPr>
          <p:cNvPr id="126978" name="Content Placeholder 2"/>
          <p:cNvSpPr>
            <a:spLocks noGrp="1"/>
          </p:cNvSpPr>
          <p:nvPr>
            <p:ph idx="1"/>
          </p:nvPr>
        </p:nvSpPr>
        <p:spPr>
          <a:xfrm>
            <a:off x="1173163" y="1676400"/>
            <a:ext cx="7772400" cy="5105400"/>
          </a:xfrm>
        </p:spPr>
        <p:txBody>
          <a:bodyPr/>
          <a:lstStyle/>
          <a:p>
            <a:pPr eaLnBrk="1" hangingPunct="1"/>
            <a:r>
              <a:rPr lang="en-US" smtClean="0"/>
              <a:t>Francisco de Vitoria introduced the topic of indigenous peoples‘ rights into the dialogue of international law in his </a:t>
            </a:r>
            <a:r>
              <a:rPr lang="en-US" b="1" smtClean="0"/>
              <a:t>1532 </a:t>
            </a:r>
            <a:r>
              <a:rPr lang="en-US" smtClean="0"/>
              <a:t>lecture, "On the Indians Lately Discovered."'' Central to Vitoria's philosophy, was that "certain basic rights inhere in men </a:t>
            </a:r>
            <a:r>
              <a:rPr lang="en-US" i="1" smtClean="0"/>
              <a:t>as men </a:t>
            </a:r>
            <a:r>
              <a:rPr lang="en-US" b="1" smtClean="0"/>
              <a:t>. ..by </a:t>
            </a:r>
            <a:r>
              <a:rPr lang="en-US" smtClean="0"/>
              <a:t>reason of their humanity.'  Vitoria's views on Indian rights were subsequently embraced by the papacy and the Spanish Crown.</a:t>
            </a:r>
          </a:p>
          <a:p>
            <a:pPr eaLnBrk="1" hangingPunct="1"/>
            <a:endParaRPr lang="en-US" smtClean="0"/>
          </a:p>
        </p:txBody>
      </p:sp>
      <p:sp>
        <p:nvSpPr>
          <p:cNvPr id="126979" name="Slide Number Placeholder 3"/>
          <p:cNvSpPr>
            <a:spLocks noGrp="1"/>
          </p:cNvSpPr>
          <p:nvPr>
            <p:ph type="sldNum" sz="quarter" idx="12"/>
          </p:nvPr>
        </p:nvSpPr>
        <p:spPr>
          <a:noFill/>
          <a:ln>
            <a:miter lim="800000"/>
            <a:headEnd/>
            <a:tailEnd/>
          </a:ln>
        </p:spPr>
        <p:txBody>
          <a:bodyPr/>
          <a:lstStyle/>
          <a:p>
            <a:pPr fontAlgn="base">
              <a:spcAft>
                <a:spcPct val="0"/>
              </a:spcAft>
            </a:pPr>
            <a:fld id="{0CFAD4D6-67C7-46F3-89CF-DC277C0BC015}" type="slidenum">
              <a:rPr lang="en-US" smtClean="0">
                <a:solidFill>
                  <a:schemeClr val="tx1"/>
                </a:solidFill>
              </a:rPr>
              <a:pPr fontAlgn="base">
                <a:spcAft>
                  <a:spcPct val="0"/>
                </a:spcAft>
              </a:pPr>
              <a:t>15</a:t>
            </a:fld>
            <a:endParaRPr lang="en-US" smtClean="0">
              <a:solidFill>
                <a:schemeClr val="tx1"/>
              </a:solidFill>
            </a:endParaRPr>
          </a:p>
        </p:txBody>
      </p:sp>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fr-FR" dirty="0">
                <a:hlinkClick r:id="rId2" tooltip="Pope"/>
              </a:rPr>
              <a:t>Pope</a:t>
            </a:r>
            <a:r>
              <a:rPr lang="fr-FR" dirty="0"/>
              <a:t> </a:t>
            </a:r>
            <a:r>
              <a:rPr lang="fr-FR" dirty="0">
                <a:hlinkClick r:id="rId3" tooltip="Paul III"/>
              </a:rPr>
              <a:t>Paul III</a:t>
            </a:r>
            <a:r>
              <a:rPr lang="fr-FR" dirty="0"/>
              <a:t> on </a:t>
            </a:r>
            <a:r>
              <a:rPr lang="fr-FR" dirty="0" err="1"/>
              <a:t>June</a:t>
            </a:r>
            <a:r>
              <a:rPr lang="fr-FR" dirty="0"/>
              <a:t> 2, 1537</a:t>
            </a:r>
            <a:endParaRPr lang="en-US" dirty="0"/>
          </a:p>
        </p:txBody>
      </p:sp>
      <p:sp>
        <p:nvSpPr>
          <p:cNvPr id="128002" name="Content Placeholder 2"/>
          <p:cNvSpPr>
            <a:spLocks noGrp="1"/>
          </p:cNvSpPr>
          <p:nvPr>
            <p:ph idx="1"/>
          </p:nvPr>
        </p:nvSpPr>
        <p:spPr/>
        <p:txBody>
          <a:bodyPr/>
          <a:lstStyle/>
          <a:p>
            <a:pPr eaLnBrk="1" hangingPunct="1"/>
            <a:r>
              <a:rPr lang="en-US" smtClean="0"/>
              <a:t>In </a:t>
            </a:r>
            <a:r>
              <a:rPr lang="en-US" i="1" smtClean="0"/>
              <a:t>Sublimis Deus</a:t>
            </a:r>
            <a:r>
              <a:rPr lang="en-US" smtClean="0"/>
              <a:t>, Paul III unequivocally declares the </a:t>
            </a:r>
            <a:r>
              <a:rPr lang="en-US" smtClean="0">
                <a:hlinkClick r:id="rId4" tooltip="Indigenous peoples of the Americas"/>
              </a:rPr>
              <a:t>indigenous peoples of the Americas</a:t>
            </a:r>
            <a:r>
              <a:rPr lang="en-US" smtClean="0"/>
              <a:t> to be rational beings with souls. Its principles eventually became the official position of </a:t>
            </a:r>
            <a:r>
              <a:rPr lang="en-US" smtClean="0">
                <a:hlinkClick r:id="rId5" tooltip="Charles V, Holy Roman Emperor"/>
              </a:rPr>
              <a:t>Charles V, Holy Roman Emperor</a:t>
            </a:r>
            <a:r>
              <a:rPr lang="en-US" smtClean="0"/>
              <a:t> and </a:t>
            </a:r>
            <a:r>
              <a:rPr lang="en-US" smtClean="0">
                <a:hlinkClick r:id="rId6" tooltip="King of Spain"/>
              </a:rPr>
              <a:t>King of Spain</a:t>
            </a:r>
            <a:r>
              <a:rPr lang="en-US" smtClean="0"/>
              <a:t>, although it was often ignored by the colonists and </a:t>
            </a:r>
            <a:r>
              <a:rPr lang="en-US" smtClean="0">
                <a:hlinkClick r:id="rId7" tooltip="Conquistador"/>
              </a:rPr>
              <a:t>conquistadores</a:t>
            </a:r>
            <a:r>
              <a:rPr lang="en-US" smtClean="0"/>
              <a:t> themselves</a:t>
            </a:r>
          </a:p>
        </p:txBody>
      </p:sp>
      <p:sp>
        <p:nvSpPr>
          <p:cNvPr id="128003" name="Slide Number Placeholder 3"/>
          <p:cNvSpPr>
            <a:spLocks noGrp="1"/>
          </p:cNvSpPr>
          <p:nvPr>
            <p:ph type="sldNum" sz="quarter" idx="12"/>
          </p:nvPr>
        </p:nvSpPr>
        <p:spPr>
          <a:noFill/>
          <a:ln>
            <a:miter lim="800000"/>
            <a:headEnd/>
            <a:tailEnd/>
          </a:ln>
        </p:spPr>
        <p:txBody>
          <a:bodyPr/>
          <a:lstStyle/>
          <a:p>
            <a:pPr fontAlgn="base">
              <a:spcAft>
                <a:spcPct val="0"/>
              </a:spcAft>
            </a:pPr>
            <a:fld id="{7ECF95C3-5B59-4F0B-A0A7-7C5DA1B0DBA3}" type="slidenum">
              <a:rPr lang="en-US" smtClean="0">
                <a:solidFill>
                  <a:schemeClr val="tx1"/>
                </a:solidFill>
              </a:rPr>
              <a:pPr fontAlgn="base">
                <a:spcAft>
                  <a:spcPct val="0"/>
                </a:spcAft>
              </a:pPr>
              <a:t>16</a:t>
            </a:fld>
            <a:endParaRPr lang="en-US" smtClean="0">
              <a:solidFill>
                <a:schemeClr val="tx1"/>
              </a:solidFill>
            </a:endParaRPr>
          </a:p>
        </p:txBody>
      </p:sp>
      <p:pic>
        <p:nvPicPr>
          <p:cNvPr id="128004" name="Picture 2"/>
          <p:cNvPicPr>
            <a:picLocks noChangeAspect="1" noChangeArrowheads="1"/>
          </p:cNvPicPr>
          <p:nvPr/>
        </p:nvPicPr>
        <p:blipFill>
          <a:blip r:embed="rId8"/>
          <a:srcRect/>
          <a:stretch>
            <a:fillRect/>
          </a:stretch>
        </p:blipFill>
        <p:spPr bwMode="auto">
          <a:xfrm>
            <a:off x="7848600" y="152400"/>
            <a:ext cx="1152525" cy="1304925"/>
          </a:xfrm>
          <a:prstGeom prst="rect">
            <a:avLst/>
          </a:prstGeom>
          <a:noFill/>
          <a:ln w="9525">
            <a:noFill/>
            <a:miter lim="800000"/>
            <a:headEnd/>
            <a:tailEnd/>
          </a:ln>
        </p:spPr>
      </p:pic>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59162"/>
          </a:xfrm>
        </p:spPr>
        <p:txBody>
          <a:bodyPr>
            <a:normAutofit/>
          </a:bodyPr>
          <a:lstStyle/>
          <a:p>
            <a:pPr eaLnBrk="1" hangingPunct="1">
              <a:defRPr/>
            </a:pPr>
            <a:r>
              <a:rPr lang="en-US" dirty="0" smtClean="0"/>
              <a:t>Extinguishment by Judicial decisions</a:t>
            </a:r>
            <a:br>
              <a:rPr lang="en-US" dirty="0" smtClean="0"/>
            </a:br>
            <a:r>
              <a:rPr lang="en-US" dirty="0" smtClean="0"/>
              <a:t>and political positions</a:t>
            </a:r>
            <a:endParaRPr lang="en-US" dirty="0"/>
          </a:p>
        </p:txBody>
      </p:sp>
      <p:sp>
        <p:nvSpPr>
          <p:cNvPr id="129026" name="Content Placeholder 2"/>
          <p:cNvSpPr>
            <a:spLocks noGrp="1"/>
          </p:cNvSpPr>
          <p:nvPr>
            <p:ph idx="1"/>
          </p:nvPr>
        </p:nvSpPr>
        <p:spPr>
          <a:xfrm>
            <a:off x="457200" y="4038600"/>
            <a:ext cx="8229600" cy="2087563"/>
          </a:xfrm>
        </p:spPr>
        <p:txBody>
          <a:bodyPr/>
          <a:lstStyle/>
          <a:p>
            <a:pPr eaLnBrk="1" hangingPunct="1"/>
            <a:endParaRPr lang="en-CA" smtClean="0"/>
          </a:p>
        </p:txBody>
      </p:sp>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Johnson v. McIntosh- establishing of domestic law leaning to denial policy</a:t>
            </a:r>
            <a:endParaRPr lang="en-US" dirty="0"/>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pPr eaLnBrk="1" hangingPunct="1">
              <a:defRPr/>
            </a:pPr>
            <a:r>
              <a:rPr lang="en-US" dirty="0"/>
              <a:t>In Chief Justice Marshall's words</a:t>
            </a:r>
            <a:r>
              <a:rPr lang="en-US" dirty="0" smtClean="0"/>
              <a:t>: [</a:t>
            </a:r>
            <a:r>
              <a:rPr lang="en-US" dirty="0"/>
              <a:t>T]he character and religion of [the New World's] inhabitants </a:t>
            </a:r>
            <a:r>
              <a:rPr lang="en-US" dirty="0" smtClean="0"/>
              <a:t>afforded an </a:t>
            </a:r>
            <a:r>
              <a:rPr lang="en-US" dirty="0"/>
              <a:t>apology for considering them as a people over </a:t>
            </a:r>
            <a:r>
              <a:rPr lang="en-US" dirty="0" smtClean="0"/>
              <a:t>whom the </a:t>
            </a:r>
            <a:r>
              <a:rPr lang="en-US" dirty="0"/>
              <a:t>superior genius of Europe might claim an ascendancy. To </a:t>
            </a:r>
            <a:r>
              <a:rPr lang="en-US" dirty="0" smtClean="0"/>
              <a:t>leave them </a:t>
            </a:r>
            <a:r>
              <a:rPr lang="en-US" dirty="0"/>
              <a:t>in possession of their country was to leave the country </a:t>
            </a:r>
            <a:r>
              <a:rPr lang="en-US" dirty="0" smtClean="0"/>
              <a:t>a wilderness. [</a:t>
            </a:r>
            <a:r>
              <a:rPr lang="en-US" dirty="0"/>
              <a:t>A]</a:t>
            </a:r>
            <a:r>
              <a:rPr lang="en-US" dirty="0" err="1"/>
              <a:t>griculturalists</a:t>
            </a:r>
            <a:r>
              <a:rPr lang="en-US" dirty="0"/>
              <a:t>, merchants, and manufacturers, have a right, </a:t>
            </a:r>
            <a:r>
              <a:rPr lang="en-US" dirty="0" smtClean="0"/>
              <a:t>on abstract </a:t>
            </a:r>
            <a:r>
              <a:rPr lang="en-US" dirty="0"/>
              <a:t>principles, to expel hunters from [their] territory </a:t>
            </a:r>
            <a:r>
              <a:rPr lang="en-US" b="1" dirty="0" smtClean="0"/>
              <a:t>.... </a:t>
            </a:r>
            <a:r>
              <a:rPr lang="en-US" dirty="0" smtClean="0"/>
              <a:t>[</a:t>
            </a:r>
            <a:r>
              <a:rPr lang="en-US" dirty="0"/>
              <a:t>E]</a:t>
            </a:r>
            <a:r>
              <a:rPr lang="en-US" dirty="0" err="1"/>
              <a:t>xcuse</a:t>
            </a:r>
            <a:r>
              <a:rPr lang="en-US" dirty="0"/>
              <a:t>, if not justification, [could be found] in the character </a:t>
            </a:r>
            <a:r>
              <a:rPr lang="en-US" dirty="0" smtClean="0"/>
              <a:t>and habits </a:t>
            </a:r>
            <a:r>
              <a:rPr lang="en-US" dirty="0"/>
              <a:t>of the people whose rights ha[d] been wrested from </a:t>
            </a:r>
            <a:r>
              <a:rPr lang="en-US" dirty="0" smtClean="0"/>
              <a:t>them. The </a:t>
            </a:r>
            <a:r>
              <a:rPr lang="en-US" dirty="0"/>
              <a:t>potentates of the Old World </a:t>
            </a:r>
            <a:r>
              <a:rPr lang="en-US" b="1" dirty="0"/>
              <a:t>... </a:t>
            </a:r>
            <a:r>
              <a:rPr lang="en-US" dirty="0"/>
              <a:t>made ample compensation </a:t>
            </a:r>
            <a:r>
              <a:rPr lang="en-US" dirty="0" smtClean="0"/>
              <a:t>to the </a:t>
            </a:r>
            <a:r>
              <a:rPr lang="en-US" dirty="0"/>
              <a:t>inhabitants of the new, by bestowing upon them </a:t>
            </a:r>
            <a:r>
              <a:rPr lang="en-US" dirty="0" smtClean="0"/>
              <a:t>civilization and </a:t>
            </a:r>
            <a:r>
              <a:rPr lang="en-US" dirty="0"/>
              <a:t>Christianity. ....</a:t>
            </a:r>
          </a:p>
        </p:txBody>
      </p:sp>
      <p:sp>
        <p:nvSpPr>
          <p:cNvPr id="130051" name="Slide Number Placeholder 3"/>
          <p:cNvSpPr>
            <a:spLocks noGrp="1"/>
          </p:cNvSpPr>
          <p:nvPr>
            <p:ph type="sldNum" sz="quarter" idx="12"/>
          </p:nvPr>
        </p:nvSpPr>
        <p:spPr>
          <a:noFill/>
          <a:ln>
            <a:miter lim="800000"/>
            <a:headEnd/>
            <a:tailEnd/>
          </a:ln>
        </p:spPr>
        <p:txBody>
          <a:bodyPr/>
          <a:lstStyle/>
          <a:p>
            <a:pPr fontAlgn="base">
              <a:spcAft>
                <a:spcPct val="0"/>
              </a:spcAft>
            </a:pPr>
            <a:fld id="{BD190A7C-DEDB-4270-85C2-40EC2DEF893D}" type="slidenum">
              <a:rPr lang="en-US" smtClean="0">
                <a:solidFill>
                  <a:schemeClr val="tx1"/>
                </a:solidFill>
              </a:rPr>
              <a:pPr fontAlgn="base">
                <a:spcAft>
                  <a:spcPct val="0"/>
                </a:spcAft>
              </a:pPr>
              <a:t>18</a:t>
            </a:fld>
            <a:endParaRPr lang="en-US" smtClean="0">
              <a:solidFill>
                <a:schemeClr val="tx1"/>
              </a:solidFill>
            </a:endParaRPr>
          </a:p>
        </p:txBody>
      </p:sp>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b="1" u="sng" dirty="0"/>
              <a:t/>
            </a:r>
            <a:br>
              <a:rPr lang="en-US" b="1" u="sng" dirty="0"/>
            </a:br>
            <a:endParaRPr lang="en-US" dirty="0"/>
          </a:p>
        </p:txBody>
      </p:sp>
      <p:sp>
        <p:nvSpPr>
          <p:cNvPr id="3" name="Content Placeholder 2"/>
          <p:cNvSpPr>
            <a:spLocks noGrp="1"/>
          </p:cNvSpPr>
          <p:nvPr>
            <p:ph idx="1"/>
          </p:nvPr>
        </p:nvSpPr>
        <p:spPr>
          <a:xfrm>
            <a:off x="1173163" y="1676400"/>
            <a:ext cx="7772400" cy="5105400"/>
          </a:xfrm>
        </p:spPr>
        <p:txBody>
          <a:bodyPr>
            <a:normAutofit lnSpcReduction="10000"/>
          </a:bodyPr>
          <a:lstStyle/>
          <a:p>
            <a:pPr eaLnBrk="1" hangingPunct="1">
              <a:defRPr/>
            </a:pPr>
            <a:r>
              <a:rPr lang="en-US" dirty="0"/>
              <a:t>Importantly, </a:t>
            </a:r>
            <a:r>
              <a:rPr lang="en-US" dirty="0" smtClean="0"/>
              <a:t>the recognition </a:t>
            </a:r>
            <a:r>
              <a:rPr lang="en-US" dirty="0"/>
              <a:t>of Indian ownership led </a:t>
            </a:r>
            <a:r>
              <a:rPr lang="en-US" dirty="0" smtClean="0"/>
              <a:t>Vitoria to </a:t>
            </a:r>
            <a:r>
              <a:rPr lang="en-US" dirty="0"/>
              <a:t>conclude that Europeans could not acquire title to Indian lands by </a:t>
            </a:r>
            <a:r>
              <a:rPr lang="en-US" dirty="0" smtClean="0"/>
              <a:t>mere "discovery</a:t>
            </a:r>
            <a:r>
              <a:rPr lang="en-US" dirty="0"/>
              <a:t>," since the Doctrine of Discovery only applied to lands </a:t>
            </a:r>
            <a:r>
              <a:rPr lang="en-US" dirty="0" smtClean="0"/>
              <a:t>that belonged </a:t>
            </a:r>
            <a:r>
              <a:rPr lang="en-US" dirty="0"/>
              <a:t>to "nobody</a:t>
            </a:r>
            <a:r>
              <a:rPr lang="en-US" dirty="0" smtClean="0"/>
              <a:t>":</a:t>
            </a:r>
          </a:p>
          <a:p>
            <a:pPr eaLnBrk="1" hangingPunct="1">
              <a:defRPr/>
            </a:pPr>
            <a:r>
              <a:rPr lang="en-US" dirty="0"/>
              <a:t>Yet in </a:t>
            </a:r>
            <a:r>
              <a:rPr lang="en-US" i="1" dirty="0"/>
              <a:t>Johnson, </a:t>
            </a:r>
            <a:r>
              <a:rPr lang="en-US" dirty="0"/>
              <a:t>Marshall disregarded </a:t>
            </a:r>
            <a:r>
              <a:rPr lang="en-US" dirty="0" smtClean="0"/>
              <a:t>the principles </a:t>
            </a:r>
            <a:r>
              <a:rPr lang="en-US" dirty="0"/>
              <a:t>announced by Vitoria, and applied the Doctrine of Discovery </a:t>
            </a:r>
            <a:r>
              <a:rPr lang="en-US" dirty="0" smtClean="0"/>
              <a:t>as if </a:t>
            </a:r>
            <a:r>
              <a:rPr lang="en-US" dirty="0"/>
              <a:t>the Indians were "nobody," under Vitoria's thesis.</a:t>
            </a:r>
          </a:p>
        </p:txBody>
      </p:sp>
      <p:sp>
        <p:nvSpPr>
          <p:cNvPr id="131075" name="Slide Number Placeholder 3"/>
          <p:cNvSpPr>
            <a:spLocks noGrp="1"/>
          </p:cNvSpPr>
          <p:nvPr>
            <p:ph type="sldNum" sz="quarter" idx="12"/>
          </p:nvPr>
        </p:nvSpPr>
        <p:spPr>
          <a:noFill/>
          <a:ln>
            <a:miter lim="800000"/>
            <a:headEnd/>
            <a:tailEnd/>
          </a:ln>
        </p:spPr>
        <p:txBody>
          <a:bodyPr/>
          <a:lstStyle/>
          <a:p>
            <a:pPr fontAlgn="base">
              <a:spcAft>
                <a:spcPct val="0"/>
              </a:spcAft>
            </a:pPr>
            <a:fld id="{BA8828F3-A439-49EC-BB77-99C1A92F66D0}" type="slidenum">
              <a:rPr lang="en-US" smtClean="0">
                <a:solidFill>
                  <a:schemeClr val="tx1"/>
                </a:solidFill>
              </a:rPr>
              <a:pPr fontAlgn="base">
                <a:spcAft>
                  <a:spcPct val="0"/>
                </a:spcAft>
              </a:pPr>
              <a:t>19</a:t>
            </a:fld>
            <a:endParaRPr lang="en-US" smtClean="0">
              <a:solidFill>
                <a:schemeClr val="tx1"/>
              </a:solidFill>
            </a:endParaRP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Doctrine of discovery</a:t>
            </a:r>
            <a:endParaRPr lang="en-US" dirty="0"/>
          </a:p>
        </p:txBody>
      </p:sp>
      <p:sp>
        <p:nvSpPr>
          <p:cNvPr id="3" name="Content Placeholder 2"/>
          <p:cNvSpPr>
            <a:spLocks noGrp="1"/>
          </p:cNvSpPr>
          <p:nvPr>
            <p:ph idx="1"/>
          </p:nvPr>
        </p:nvSpPr>
        <p:spPr/>
        <p:txBody>
          <a:bodyPr>
            <a:normAutofit/>
          </a:bodyPr>
          <a:lstStyle/>
          <a:p>
            <a:pPr eaLnBrk="1" hangingPunct="1">
              <a:defRPr/>
            </a:pPr>
            <a:r>
              <a:rPr lang="en-US" dirty="0"/>
              <a:t>Without question, the Doctrine’s most important principle, its central animating idea, is the principle of extinguishment. </a:t>
            </a:r>
            <a:r>
              <a:rPr lang="en-US" dirty="0" smtClean="0"/>
              <a:t> Williams</a:t>
            </a:r>
            <a:endParaRPr lang="en-US" dirty="0"/>
          </a:p>
          <a:p>
            <a:pPr marL="0" indent="0" eaLnBrk="1" hangingPunct="1">
              <a:buFont typeface="Wingdings" pitchFamily="2" charset="2"/>
              <a:buNone/>
              <a:defRPr/>
            </a:pPr>
            <a:r>
              <a:rPr lang="en-US" dirty="0" smtClean="0"/>
              <a:t> </a:t>
            </a:r>
            <a:endParaRPr lang="en-US" dirty="0"/>
          </a:p>
          <a:p>
            <a:pPr eaLnBrk="1" hangingPunct="1">
              <a:defRPr/>
            </a:pPr>
            <a:endParaRPr lang="en-US" dirty="0"/>
          </a:p>
        </p:txBody>
      </p:sp>
    </p:spTree>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sp>
        <p:nvSpPr>
          <p:cNvPr id="3" name="Content Placeholder 2"/>
          <p:cNvSpPr>
            <a:spLocks noGrp="1"/>
          </p:cNvSpPr>
          <p:nvPr>
            <p:ph idx="1"/>
          </p:nvPr>
        </p:nvSpPr>
        <p:spPr>
          <a:xfrm>
            <a:off x="1173163" y="1676400"/>
            <a:ext cx="7772400" cy="5105400"/>
          </a:xfrm>
        </p:spPr>
        <p:txBody>
          <a:bodyPr>
            <a:normAutofit fontScale="92500" lnSpcReduction="20000"/>
          </a:bodyPr>
          <a:lstStyle/>
          <a:p>
            <a:pPr eaLnBrk="1" hangingPunct="1">
              <a:defRPr/>
            </a:pPr>
            <a:r>
              <a:rPr lang="en-US" dirty="0"/>
              <a:t>By denying the Indians' ownership rights in their lands and </a:t>
            </a:r>
            <a:r>
              <a:rPr lang="en-US" dirty="0" smtClean="0"/>
              <a:t>reducing their </a:t>
            </a:r>
            <a:r>
              <a:rPr lang="en-US" dirty="0"/>
              <a:t>status from "true owners" to "occupants," Marshall </a:t>
            </a:r>
            <a:r>
              <a:rPr lang="en-US" dirty="0" smtClean="0"/>
              <a:t>disregarded accepted </a:t>
            </a:r>
            <a:r>
              <a:rPr lang="en-US" dirty="0"/>
              <a:t>principles of the Law of Nations. </a:t>
            </a:r>
          </a:p>
          <a:p>
            <a:pPr eaLnBrk="1" hangingPunct="1">
              <a:defRPr/>
            </a:pPr>
            <a:r>
              <a:rPr lang="en-US" dirty="0"/>
              <a:t>Marshall further deviated from the Law of Nations in his </a:t>
            </a:r>
            <a:r>
              <a:rPr lang="en-US" dirty="0" smtClean="0"/>
              <a:t>treatment of </a:t>
            </a:r>
            <a:r>
              <a:rPr lang="en-US" dirty="0"/>
              <a:t>title by conquest and the obligations of successive sovereigns to </a:t>
            </a:r>
            <a:r>
              <a:rPr lang="en-US" dirty="0" smtClean="0"/>
              <a:t>the conquered</a:t>
            </a:r>
            <a:r>
              <a:rPr lang="en-US" dirty="0"/>
              <a:t>. </a:t>
            </a:r>
            <a:r>
              <a:rPr lang="en-US" dirty="0" smtClean="0"/>
              <a:t>' </a:t>
            </a:r>
            <a:r>
              <a:rPr lang="en-US" dirty="0"/>
              <a:t>Marshall recognized that under the general rule, the </a:t>
            </a:r>
            <a:r>
              <a:rPr lang="en-US" dirty="0" smtClean="0"/>
              <a:t>conquered should </a:t>
            </a:r>
            <a:r>
              <a:rPr lang="en-US" dirty="0"/>
              <a:t>be incorporated into the conqueror's society and "the rights of </a:t>
            </a:r>
            <a:r>
              <a:rPr lang="en-US" dirty="0" smtClean="0"/>
              <a:t>the conquered </a:t>
            </a:r>
            <a:r>
              <a:rPr lang="en-US" dirty="0"/>
              <a:t>to property should remain unimpaired </a:t>
            </a:r>
            <a:r>
              <a:rPr lang="en-US" b="1" dirty="0"/>
              <a:t>.. </a:t>
            </a:r>
            <a:r>
              <a:rPr lang="en-US" b="1" dirty="0" smtClean="0"/>
              <a:t>,</a:t>
            </a:r>
            <a:endParaRPr lang="en-US" dirty="0"/>
          </a:p>
        </p:txBody>
      </p:sp>
      <p:sp>
        <p:nvSpPr>
          <p:cNvPr id="132099" name="Slide Number Placeholder 3"/>
          <p:cNvSpPr>
            <a:spLocks noGrp="1"/>
          </p:cNvSpPr>
          <p:nvPr>
            <p:ph type="sldNum" sz="quarter" idx="12"/>
          </p:nvPr>
        </p:nvSpPr>
        <p:spPr>
          <a:noFill/>
          <a:ln>
            <a:miter lim="800000"/>
            <a:headEnd/>
            <a:tailEnd/>
          </a:ln>
        </p:spPr>
        <p:txBody>
          <a:bodyPr/>
          <a:lstStyle/>
          <a:p>
            <a:pPr fontAlgn="base">
              <a:spcAft>
                <a:spcPct val="0"/>
              </a:spcAft>
            </a:pPr>
            <a:fld id="{8411B1C5-EBF7-430C-AF4E-4BEAA8A1E02A}" type="slidenum">
              <a:rPr lang="en-US" smtClean="0">
                <a:solidFill>
                  <a:schemeClr val="tx1"/>
                </a:solidFill>
              </a:rPr>
              <a:pPr fontAlgn="base">
                <a:spcAft>
                  <a:spcPct val="0"/>
                </a:spcAft>
              </a:pPr>
              <a:t>20</a:t>
            </a:fld>
            <a:endParaRPr lang="en-US" smtClean="0">
              <a:solidFill>
                <a:schemeClr val="tx1"/>
              </a:solidFill>
            </a:endParaRPr>
          </a:p>
        </p:txBody>
      </p:sp>
    </p:spTree>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pPr eaLnBrk="1" hangingPunct="1">
              <a:defRPr/>
            </a:pPr>
            <a:r>
              <a:rPr lang="en-US" dirty="0" smtClean="0">
                <a:latin typeface="Times New Roman"/>
              </a:rPr>
              <a:t>The real conquest was on paper, on maps and in laws. What those maps showed and those laws said was that Indians had been "conquered" merely by being "discovered." As put by Supreme Court Chief Justice John Marshall in the case of </a:t>
            </a:r>
            <a:r>
              <a:rPr lang="en-US" i="1" dirty="0" smtClean="0">
                <a:latin typeface="Times New Roman"/>
              </a:rPr>
              <a:t>Johnson v. McIntosh,</a:t>
            </a:r>
            <a:r>
              <a:rPr lang="en-US" sz="1800" i="1" dirty="0" smtClean="0">
                <a:latin typeface="Times New Roman"/>
              </a:rPr>
              <a:t>2 </a:t>
            </a:r>
            <a:r>
              <a:rPr lang="en-US" dirty="0" smtClean="0">
                <a:latin typeface="Times New Roman"/>
              </a:rPr>
              <a:t>"[h]</a:t>
            </a:r>
            <a:r>
              <a:rPr lang="en-US" dirty="0" err="1" smtClean="0">
                <a:latin typeface="Times New Roman"/>
              </a:rPr>
              <a:t>owever</a:t>
            </a:r>
            <a:r>
              <a:rPr lang="en-US" dirty="0" smtClean="0">
                <a:latin typeface="Times New Roman"/>
              </a:rPr>
              <a:t> extravagant the pretention of converting the discovery of an inhabited country into conquest may appear, if the principle has been asserted in the first instance </a:t>
            </a:r>
            <a:r>
              <a:rPr lang="en-US" b="1" dirty="0" smtClean="0">
                <a:latin typeface="Courier"/>
              </a:rPr>
              <a:t>... </a:t>
            </a:r>
            <a:r>
              <a:rPr lang="en-US" dirty="0" smtClean="0">
                <a:latin typeface="Times New Roman"/>
              </a:rPr>
              <a:t>if a country has been acquired and held under it; </a:t>
            </a:r>
            <a:r>
              <a:rPr lang="en-US" dirty="0" smtClean="0">
                <a:latin typeface="Courier"/>
              </a:rPr>
              <a:t>.</a:t>
            </a:r>
            <a:r>
              <a:rPr lang="en-US" sz="1800" dirty="0" smtClean="0">
                <a:latin typeface="Times New Roman"/>
              </a:rPr>
              <a:t>. </a:t>
            </a:r>
            <a:r>
              <a:rPr lang="en-US" dirty="0" smtClean="0">
                <a:latin typeface="Courier"/>
              </a:rPr>
              <a:t>.</a:t>
            </a:r>
            <a:r>
              <a:rPr lang="en-US" dirty="0" smtClean="0">
                <a:latin typeface="Times New Roman"/>
              </a:rPr>
              <a:t>it becomes the law of the land, and cannot be questioned."</a:t>
            </a:r>
            <a:endParaRPr lang="en-US" dirty="0"/>
          </a:p>
        </p:txBody>
      </p:sp>
      <p:sp>
        <p:nvSpPr>
          <p:cNvPr id="133123" name="Slide Number Placeholder 3"/>
          <p:cNvSpPr>
            <a:spLocks noGrp="1"/>
          </p:cNvSpPr>
          <p:nvPr>
            <p:ph type="sldNum" sz="quarter" idx="12"/>
          </p:nvPr>
        </p:nvSpPr>
        <p:spPr>
          <a:noFill/>
          <a:ln>
            <a:miter lim="800000"/>
            <a:headEnd/>
            <a:tailEnd/>
          </a:ln>
        </p:spPr>
        <p:txBody>
          <a:bodyPr/>
          <a:lstStyle/>
          <a:p>
            <a:pPr fontAlgn="base">
              <a:spcAft>
                <a:spcPct val="0"/>
              </a:spcAft>
            </a:pPr>
            <a:fld id="{BB9E6AA8-879F-403C-85D3-A6D121E88F6D}" type="slidenum">
              <a:rPr lang="en-US" smtClean="0">
                <a:solidFill>
                  <a:schemeClr val="tx1"/>
                </a:solidFill>
              </a:rPr>
              <a:pPr fontAlgn="base">
                <a:spcAft>
                  <a:spcPct val="0"/>
                </a:spcAft>
              </a:pPr>
              <a:t>21</a:t>
            </a:fld>
            <a:endParaRPr lang="en-US" smtClean="0">
              <a:solidFill>
                <a:schemeClr val="tx1"/>
              </a:solidFill>
            </a:endParaRPr>
          </a:p>
        </p:txBody>
      </p:sp>
    </p:spTree>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Canada courts adopt Johnson beginning with St Catherine’s Milling</a:t>
            </a:r>
            <a:endParaRPr lang="en-US" dirty="0"/>
          </a:p>
        </p:txBody>
      </p:sp>
      <p:sp>
        <p:nvSpPr>
          <p:cNvPr id="3" name="Content Placeholder 2"/>
          <p:cNvSpPr>
            <a:spLocks noGrp="1"/>
          </p:cNvSpPr>
          <p:nvPr>
            <p:ph idx="1"/>
          </p:nvPr>
        </p:nvSpPr>
        <p:spPr>
          <a:xfrm>
            <a:off x="457200" y="1600200"/>
            <a:ext cx="8229600" cy="5257800"/>
          </a:xfrm>
        </p:spPr>
        <p:txBody>
          <a:bodyPr>
            <a:normAutofit fontScale="85000" lnSpcReduction="10000"/>
          </a:bodyPr>
          <a:lstStyle/>
          <a:p>
            <a:pPr eaLnBrk="1" hangingPunct="1">
              <a:defRPr/>
            </a:pPr>
            <a:r>
              <a:rPr lang="en-US" dirty="0" smtClean="0"/>
              <a:t>According </a:t>
            </a:r>
            <a:r>
              <a:rPr lang="en-US" dirty="0"/>
              <a:t>to the Chancellor, Indians at the time of discovery were </a:t>
            </a:r>
            <a:r>
              <a:rPr lang="en-US" dirty="0" smtClean="0"/>
              <a:t>nomadic "heathens </a:t>
            </a:r>
            <a:r>
              <a:rPr lang="en-US" dirty="0"/>
              <a:t>and barbarians" who lacked "any proprietary title to </a:t>
            </a:r>
            <a:r>
              <a:rPr lang="en-US" dirty="0" smtClean="0"/>
              <a:t>the soil </a:t>
            </a:r>
            <a:r>
              <a:rPr lang="en-US" b="1" dirty="0"/>
              <a:t>. . . </a:t>
            </a:r>
            <a:r>
              <a:rPr lang="en-US" b="1" dirty="0" smtClean="0"/>
              <a:t>. </a:t>
            </a:r>
            <a:r>
              <a:rPr lang="en-US" dirty="0"/>
              <a:t>In support of this view, Boyd cited a </a:t>
            </a:r>
            <a:r>
              <a:rPr lang="en-US" b="1" dirty="0"/>
              <a:t>1675 </a:t>
            </a:r>
            <a:r>
              <a:rPr lang="en-US" dirty="0"/>
              <a:t>legal opinion </a:t>
            </a:r>
            <a:r>
              <a:rPr lang="en-US" dirty="0" smtClean="0"/>
              <a:t>in which </a:t>
            </a:r>
            <a:r>
              <a:rPr lang="en-US" dirty="0"/>
              <a:t>eminent English lawyers declared that the discovery of </a:t>
            </a:r>
            <a:r>
              <a:rPr lang="en-US" dirty="0" smtClean="0"/>
              <a:t>barbarian lands </a:t>
            </a:r>
            <a:r>
              <a:rPr lang="en-US" dirty="0"/>
              <a:t>gave the discovering nation the "Right of </a:t>
            </a:r>
            <a:r>
              <a:rPr lang="en-US" dirty="0" err="1"/>
              <a:t>Soyle</a:t>
            </a:r>
            <a:r>
              <a:rPr lang="en-US" dirty="0"/>
              <a:t> </a:t>
            </a:r>
            <a:r>
              <a:rPr lang="en-US" b="1" dirty="0"/>
              <a:t>&amp; </a:t>
            </a:r>
            <a:r>
              <a:rPr lang="en-US" dirty="0" err="1"/>
              <a:t>Govermt</a:t>
            </a:r>
            <a:r>
              <a:rPr lang="en-US" dirty="0"/>
              <a:t> </a:t>
            </a:r>
            <a:r>
              <a:rPr lang="en-US" dirty="0" smtClean="0"/>
              <a:t>of place</a:t>
            </a:r>
            <a:r>
              <a:rPr lang="en-US" dirty="0"/>
              <a:t>. </a:t>
            </a:r>
            <a:r>
              <a:rPr lang="en-US" b="1" dirty="0"/>
              <a:t>. . </a:t>
            </a:r>
            <a:r>
              <a:rPr lang="en-US" b="1" dirty="0" smtClean="0"/>
              <a:t>." </a:t>
            </a:r>
            <a:r>
              <a:rPr lang="en-US" dirty="0"/>
              <a:t>Boyd then asserted that in </a:t>
            </a:r>
            <a:r>
              <a:rPr lang="en-US" i="1" dirty="0"/>
              <a:t>Johnson v. McIntosh, </a:t>
            </a:r>
            <a:r>
              <a:rPr lang="en-US" i="1" dirty="0" smtClean="0"/>
              <a:t>Chief </a:t>
            </a:r>
            <a:r>
              <a:rPr lang="en-US" dirty="0" smtClean="0"/>
              <a:t>Justice </a:t>
            </a:r>
            <a:r>
              <a:rPr lang="en-US" dirty="0"/>
              <a:t>Marshall "has concisely stated the same law of the mother </a:t>
            </a:r>
            <a:r>
              <a:rPr lang="en-US" dirty="0" smtClean="0"/>
              <a:t>country, which </a:t>
            </a:r>
            <a:r>
              <a:rPr lang="en-US" dirty="0"/>
              <a:t>the United States inherited, and applied with such </a:t>
            </a:r>
            <a:r>
              <a:rPr lang="en-US" dirty="0" smtClean="0"/>
              <a:t>modifications as </a:t>
            </a:r>
            <a:r>
              <a:rPr lang="en-US" dirty="0"/>
              <a:t>were necessitated </a:t>
            </a:r>
            <a:r>
              <a:rPr lang="en-US" b="1" dirty="0"/>
              <a:t>by </a:t>
            </a:r>
            <a:r>
              <a:rPr lang="en-US" dirty="0"/>
              <a:t>the change of government to their </a:t>
            </a:r>
            <a:r>
              <a:rPr lang="en-US" dirty="0" smtClean="0"/>
              <a:t>dealings with </a:t>
            </a:r>
            <a:r>
              <a:rPr lang="en-US" dirty="0"/>
              <a:t>the Indians."</a:t>
            </a:r>
          </a:p>
        </p:txBody>
      </p:sp>
      <p:sp>
        <p:nvSpPr>
          <p:cNvPr id="134147" name="Slide Number Placeholder 3"/>
          <p:cNvSpPr>
            <a:spLocks noGrp="1"/>
          </p:cNvSpPr>
          <p:nvPr>
            <p:ph type="sldNum" sz="quarter" idx="12"/>
          </p:nvPr>
        </p:nvSpPr>
        <p:spPr>
          <a:noFill/>
          <a:ln>
            <a:miter lim="800000"/>
            <a:headEnd/>
            <a:tailEnd/>
          </a:ln>
        </p:spPr>
        <p:txBody>
          <a:bodyPr/>
          <a:lstStyle/>
          <a:p>
            <a:pPr fontAlgn="base">
              <a:spcAft>
                <a:spcPct val="0"/>
              </a:spcAft>
            </a:pPr>
            <a:fld id="{BF2EEFE0-C866-4239-BD24-747D59AA8AC8}" type="slidenum">
              <a:rPr lang="en-US" smtClean="0">
                <a:solidFill>
                  <a:schemeClr val="tx1"/>
                </a:solidFill>
              </a:rPr>
              <a:pPr fontAlgn="base">
                <a:spcAft>
                  <a:spcPct val="0"/>
                </a:spcAft>
              </a:pPr>
              <a:t>22</a:t>
            </a:fld>
            <a:endParaRPr lang="en-US" smtClean="0">
              <a:solidFill>
                <a:schemeClr val="tx1"/>
              </a:solidFill>
            </a:endParaRPr>
          </a:p>
        </p:txBody>
      </p:sp>
    </p:spTree>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smtClean="0"/>
              <a:t>St Catherine Milling- Judicial</a:t>
            </a:r>
            <a:r>
              <a:rPr lang="en-US" dirty="0"/>
              <a:t/>
            </a:r>
            <a:br>
              <a:rPr lang="en-US" dirty="0"/>
            </a:br>
            <a:r>
              <a:rPr lang="en-US" dirty="0"/>
              <a:t>Committee of the Privy Council</a:t>
            </a:r>
          </a:p>
        </p:txBody>
      </p:sp>
      <p:sp>
        <p:nvSpPr>
          <p:cNvPr id="3" name="Content Placeholder 2"/>
          <p:cNvSpPr>
            <a:spLocks noGrp="1"/>
          </p:cNvSpPr>
          <p:nvPr>
            <p:ph idx="1"/>
          </p:nvPr>
        </p:nvSpPr>
        <p:spPr>
          <a:xfrm>
            <a:off x="1173163" y="1600200"/>
            <a:ext cx="7772400" cy="5105400"/>
          </a:xfrm>
        </p:spPr>
        <p:txBody>
          <a:bodyPr>
            <a:normAutofit fontScale="92500" lnSpcReduction="10000"/>
          </a:bodyPr>
          <a:lstStyle/>
          <a:p>
            <a:pPr eaLnBrk="1" hangingPunct="1">
              <a:defRPr/>
            </a:pPr>
            <a:r>
              <a:rPr lang="en-US" dirty="0"/>
              <a:t>Lord Watson, on behalf of the Council, </a:t>
            </a:r>
            <a:r>
              <a:rPr lang="en-US" dirty="0" smtClean="0"/>
              <a:t>rejected the </a:t>
            </a:r>
            <a:r>
              <a:rPr lang="en-US" dirty="0"/>
              <a:t>notion that the </a:t>
            </a:r>
            <a:r>
              <a:rPr lang="en-US" dirty="0" err="1"/>
              <a:t>Ojibway</a:t>
            </a:r>
            <a:r>
              <a:rPr lang="en-US" dirty="0"/>
              <a:t> had been "the owners in fee simple </a:t>
            </a:r>
            <a:r>
              <a:rPr lang="en-US" dirty="0" smtClean="0"/>
              <a:t>of the </a:t>
            </a:r>
            <a:r>
              <a:rPr lang="en-US" dirty="0"/>
              <a:t>territory which they surrendered" and instead held that the </a:t>
            </a:r>
            <a:r>
              <a:rPr lang="en-US" dirty="0" smtClean="0"/>
              <a:t>Crown "has </a:t>
            </a:r>
            <a:r>
              <a:rPr lang="en-US" dirty="0"/>
              <a:t>all along had a present proprietary estate in the land, upon which </a:t>
            </a:r>
            <a:r>
              <a:rPr lang="en-US" dirty="0" smtClean="0"/>
              <a:t>the Indian </a:t>
            </a:r>
            <a:r>
              <a:rPr lang="en-US" dirty="0"/>
              <a:t>title was a mere burden." </a:t>
            </a:r>
            <a:r>
              <a:rPr lang="en-US" dirty="0" smtClean="0"/>
              <a:t> </a:t>
            </a:r>
            <a:r>
              <a:rPr lang="en-US" dirty="0"/>
              <a:t>Rather than constituting an </a:t>
            </a:r>
            <a:r>
              <a:rPr lang="en-US" dirty="0" smtClean="0"/>
              <a:t>ownership right</a:t>
            </a:r>
            <a:r>
              <a:rPr lang="en-US" dirty="0"/>
              <a:t>, "the tenure of the Indians was </a:t>
            </a:r>
            <a:r>
              <a:rPr lang="en-US" i="1" dirty="0"/>
              <a:t>a personal and </a:t>
            </a:r>
            <a:r>
              <a:rPr lang="en-US" i="1" dirty="0" err="1" smtClean="0"/>
              <a:t>usufructuary</a:t>
            </a:r>
            <a:r>
              <a:rPr lang="en-US" i="1" dirty="0" smtClean="0"/>
              <a:t> right</a:t>
            </a:r>
            <a:r>
              <a:rPr lang="en-US" i="1" dirty="0"/>
              <a:t>, </a:t>
            </a:r>
            <a:r>
              <a:rPr lang="en-US" dirty="0"/>
              <a:t>dependent upon the good will of the Sovereign</a:t>
            </a:r>
            <a:r>
              <a:rPr lang="en-US" dirty="0" smtClean="0"/>
              <a:t>.”</a:t>
            </a:r>
            <a:endParaRPr lang="en-US" dirty="0"/>
          </a:p>
        </p:txBody>
      </p:sp>
      <p:sp>
        <p:nvSpPr>
          <p:cNvPr id="135171" name="Slide Number Placeholder 3"/>
          <p:cNvSpPr>
            <a:spLocks noGrp="1"/>
          </p:cNvSpPr>
          <p:nvPr>
            <p:ph type="sldNum" sz="quarter" idx="12"/>
          </p:nvPr>
        </p:nvSpPr>
        <p:spPr>
          <a:noFill/>
          <a:ln>
            <a:miter lim="800000"/>
            <a:headEnd/>
            <a:tailEnd/>
          </a:ln>
        </p:spPr>
        <p:txBody>
          <a:bodyPr/>
          <a:lstStyle/>
          <a:p>
            <a:pPr fontAlgn="base">
              <a:spcAft>
                <a:spcPct val="0"/>
              </a:spcAft>
            </a:pPr>
            <a:fld id="{DAD1B20D-FD86-4283-91D9-760DD9FC328C}" type="slidenum">
              <a:rPr lang="en-US" smtClean="0">
                <a:solidFill>
                  <a:schemeClr val="tx1"/>
                </a:solidFill>
              </a:rPr>
              <a:pPr fontAlgn="base">
                <a:spcAft>
                  <a:spcPct val="0"/>
                </a:spcAft>
              </a:pPr>
              <a:t>23</a:t>
            </a:fld>
            <a:endParaRPr lang="en-US" smtClean="0">
              <a:solidFill>
                <a:schemeClr val="tx1"/>
              </a:solidFill>
            </a:endParaRPr>
          </a:p>
        </p:txBody>
      </p:sp>
    </p:spTree>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77000"/>
          </a:xfrm>
        </p:spPr>
        <p:txBody>
          <a:bodyPr rtlCol="0">
            <a:normAutofit/>
          </a:bodyPr>
          <a:lstStyle/>
          <a:p>
            <a:pPr marL="0" indent="0" eaLnBrk="1" fontAlgn="auto" hangingPunct="1">
              <a:spcAft>
                <a:spcPts val="0"/>
              </a:spcAft>
              <a:buFontTx/>
              <a:buNone/>
              <a:defRPr/>
            </a:pPr>
            <a:endParaRPr lang="en-US" sz="2000" b="1" u="sng" dirty="0" smtClean="0"/>
          </a:p>
          <a:p>
            <a:pPr marL="0" indent="0" algn="ctr" eaLnBrk="1" fontAlgn="auto" hangingPunct="1">
              <a:spcAft>
                <a:spcPts val="0"/>
              </a:spcAft>
              <a:buFontTx/>
              <a:buNone/>
              <a:defRPr/>
            </a:pPr>
            <a:r>
              <a:rPr lang="en-US" b="1" dirty="0" smtClean="0">
                <a:solidFill>
                  <a:schemeClr val="tx2"/>
                </a:solidFill>
              </a:rPr>
              <a:t>R. v. </a:t>
            </a:r>
            <a:r>
              <a:rPr lang="en-US" b="1" dirty="0" err="1" smtClean="0">
                <a:solidFill>
                  <a:schemeClr val="tx2"/>
                </a:solidFill>
              </a:rPr>
              <a:t>Syliboy</a:t>
            </a:r>
            <a:r>
              <a:rPr lang="en-US" b="1" dirty="0" smtClean="0">
                <a:solidFill>
                  <a:schemeClr val="tx2"/>
                </a:solidFill>
              </a:rPr>
              <a:t> </a:t>
            </a:r>
            <a:r>
              <a:rPr lang="en-US" sz="2400" b="1" dirty="0" smtClean="0">
                <a:solidFill>
                  <a:schemeClr val="tx2"/>
                </a:solidFill>
              </a:rPr>
              <a:t>(1929)</a:t>
            </a:r>
          </a:p>
          <a:p>
            <a:pPr marL="0" indent="0" algn="ctr" eaLnBrk="1" fontAlgn="auto" hangingPunct="1">
              <a:spcAft>
                <a:spcPts val="0"/>
              </a:spcAft>
              <a:buFontTx/>
              <a:buNone/>
              <a:defRPr/>
            </a:pPr>
            <a:r>
              <a:rPr lang="en-US" sz="2000" dirty="0" smtClean="0">
                <a:solidFill>
                  <a:schemeClr val="tx2"/>
                </a:solidFill>
              </a:rPr>
              <a:t>1 D.L.R. 307 (Canada)</a:t>
            </a:r>
          </a:p>
          <a:p>
            <a:pPr marL="0" indent="0" eaLnBrk="1" fontAlgn="auto" hangingPunct="1">
              <a:spcAft>
                <a:spcPts val="0"/>
              </a:spcAft>
              <a:buFontTx/>
              <a:buNone/>
              <a:defRPr/>
            </a:pPr>
            <a:endParaRPr lang="en-US" sz="2400" b="1" dirty="0" smtClean="0">
              <a:solidFill>
                <a:schemeClr val="tx2"/>
              </a:solidFill>
            </a:endParaRPr>
          </a:p>
          <a:p>
            <a:pPr marL="0" indent="0" eaLnBrk="1" fontAlgn="auto" hangingPunct="1">
              <a:spcAft>
                <a:spcPts val="0"/>
              </a:spcAft>
              <a:buFontTx/>
              <a:buNone/>
              <a:defRPr/>
            </a:pPr>
            <a:r>
              <a:rPr lang="en-US" sz="2400" b="1" i="1" dirty="0" smtClean="0"/>
              <a:t>“…But the Indians were never regarded as an independent power. A civilized nation first discovering a country of uncivilized people or savages held such country as its own until such time as by treaty it was transferred to some other civilized nation. The savages’ rights of sovereignty, even of ownership, were not recognized. Nova Scotia had passed to Great Britain not by gift or purchase or even by conquest of the Indians but by treaty with France, which had acquired it by priority of discovery and ancient possession, and the Indians passed with it….”</a:t>
            </a:r>
          </a:p>
          <a:p>
            <a:pPr eaLnBrk="1" fontAlgn="auto" hangingPunct="1">
              <a:spcAft>
                <a:spcPts val="0"/>
              </a:spcAft>
              <a:buFont typeface="Arial" pitchFamily="34" charset="0"/>
              <a:buChar char="•"/>
              <a:defRPr/>
            </a:pPr>
            <a:endParaRPr lang="en-US" dirty="0"/>
          </a:p>
        </p:txBody>
      </p:sp>
      <p:sp>
        <p:nvSpPr>
          <p:cNvPr id="136194" name="Slide Number Placeholder 1"/>
          <p:cNvSpPr>
            <a:spLocks noGrp="1"/>
          </p:cNvSpPr>
          <p:nvPr>
            <p:ph type="sldNum" sz="quarter" idx="12"/>
          </p:nvPr>
        </p:nvSpPr>
        <p:spPr>
          <a:noFill/>
          <a:ln>
            <a:miter lim="800000"/>
            <a:headEnd/>
            <a:tailEnd/>
          </a:ln>
        </p:spPr>
        <p:txBody>
          <a:bodyPr/>
          <a:lstStyle/>
          <a:p>
            <a:pPr fontAlgn="base">
              <a:spcAft>
                <a:spcPct val="0"/>
              </a:spcAft>
            </a:pPr>
            <a:fld id="{6CD4D69D-7732-405B-AC34-8038B84CD2F1}" type="slidenum">
              <a:rPr lang="en-US" smtClean="0">
                <a:solidFill>
                  <a:schemeClr val="tx1"/>
                </a:solidFill>
              </a:rPr>
              <a:pPr fontAlgn="base">
                <a:spcAft>
                  <a:spcPct val="0"/>
                </a:spcAft>
              </a:pPr>
              <a:t>24</a:t>
            </a:fld>
            <a:endParaRPr lang="en-US" smtClean="0">
              <a:solidFill>
                <a:schemeClr val="tx1"/>
              </a:solidFil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rtlCol="0">
            <a:normAutofit fontScale="90000"/>
          </a:bodyPr>
          <a:lstStyle/>
          <a:p>
            <a:pPr eaLnBrk="1" fontAlgn="auto" hangingPunct="1">
              <a:spcAft>
                <a:spcPts val="0"/>
              </a:spcAft>
              <a:defRPr/>
            </a:pPr>
            <a:r>
              <a:rPr lang="en-US" sz="2400" b="1" dirty="0" smtClean="0"/>
              <a:t/>
            </a:r>
            <a:br>
              <a:rPr lang="en-US" sz="2400" b="1" dirty="0" smtClean="0"/>
            </a:br>
            <a:r>
              <a:rPr lang="en-US" sz="2000" b="1" u="sng" dirty="0" smtClean="0"/>
              <a:t/>
            </a:r>
            <a:br>
              <a:rPr lang="en-US" sz="2000" b="1" u="sng" dirty="0" smtClean="0"/>
            </a:br>
            <a:r>
              <a:rPr lang="en-US" sz="2400" b="1" dirty="0" smtClean="0"/>
              <a:t/>
            </a:r>
            <a:br>
              <a:rPr lang="en-US" sz="2400" b="1" dirty="0" smtClean="0"/>
            </a:br>
            <a:r>
              <a:rPr lang="en-US" sz="2400" b="1" dirty="0" smtClean="0"/>
              <a:t>Canada’s Defense in </a:t>
            </a:r>
            <a:r>
              <a:rPr lang="en-US" sz="2400" b="1" dirty="0" err="1" smtClean="0"/>
              <a:t>Mikmaq</a:t>
            </a:r>
            <a:r>
              <a:rPr lang="en-US" sz="2400" b="1" dirty="0" smtClean="0"/>
              <a:t> Tribal Society v. Canada</a:t>
            </a:r>
            <a:br>
              <a:rPr lang="en-US" sz="2400" b="1" dirty="0" smtClean="0"/>
            </a:br>
            <a:r>
              <a:rPr lang="en-US" sz="2400" b="1" dirty="0" smtClean="0"/>
              <a:t>UN Human Rights Committee (1980)</a:t>
            </a:r>
          </a:p>
        </p:txBody>
      </p:sp>
      <p:sp>
        <p:nvSpPr>
          <p:cNvPr id="3075" name="Content Placeholder 2"/>
          <p:cNvSpPr>
            <a:spLocks noGrp="1"/>
          </p:cNvSpPr>
          <p:nvPr>
            <p:ph idx="1"/>
          </p:nvPr>
        </p:nvSpPr>
        <p:spPr>
          <a:xfrm>
            <a:off x="457200" y="1600200"/>
            <a:ext cx="8229600" cy="5105400"/>
          </a:xfrm>
        </p:spPr>
        <p:txBody>
          <a:bodyPr rtlCol="0">
            <a:normAutofit/>
          </a:bodyPr>
          <a:lstStyle/>
          <a:p>
            <a:pPr marL="0" indent="0" eaLnBrk="1" fontAlgn="auto" hangingPunct="1">
              <a:spcAft>
                <a:spcPts val="0"/>
              </a:spcAft>
              <a:buFontTx/>
              <a:buNone/>
              <a:defRPr/>
            </a:pPr>
            <a:endParaRPr lang="en-US" sz="2800" b="1" i="1" dirty="0" smtClean="0">
              <a:solidFill>
                <a:schemeClr val="tx2"/>
              </a:solidFill>
            </a:endParaRPr>
          </a:p>
          <a:p>
            <a:pPr marL="0" indent="0" eaLnBrk="1" fontAlgn="auto" hangingPunct="1">
              <a:spcAft>
                <a:spcPts val="0"/>
              </a:spcAft>
              <a:buFontTx/>
              <a:buNone/>
              <a:defRPr/>
            </a:pPr>
            <a:r>
              <a:rPr lang="en-US" sz="2800" b="1" i="1" dirty="0" smtClean="0"/>
              <a:t>“International, American and Canadian law do not recognize treaties with North American Native People as international documents confirming the existence of these tribal societies as independent and sovereign states. These treaties are merely considered to be nothing more than contracts between a sovereign and a group of its subjects”</a:t>
            </a:r>
          </a:p>
          <a:p>
            <a:pPr eaLnBrk="1" fontAlgn="auto" hangingPunct="1">
              <a:spcAft>
                <a:spcPts val="0"/>
              </a:spcAft>
              <a:buFont typeface="Arial" pitchFamily="34" charset="0"/>
              <a:buChar char="•"/>
              <a:defRPr/>
            </a:pPr>
            <a:endParaRPr lang="en-US" dirty="0" smtClean="0"/>
          </a:p>
        </p:txBody>
      </p:sp>
      <p:sp>
        <p:nvSpPr>
          <p:cNvPr id="137219" name="Slide Number Placeholder 1"/>
          <p:cNvSpPr>
            <a:spLocks noGrp="1"/>
          </p:cNvSpPr>
          <p:nvPr>
            <p:ph type="sldNum" sz="quarter" idx="12"/>
          </p:nvPr>
        </p:nvSpPr>
        <p:spPr>
          <a:noFill/>
          <a:ln>
            <a:miter lim="800000"/>
            <a:headEnd/>
            <a:tailEnd/>
          </a:ln>
        </p:spPr>
        <p:txBody>
          <a:bodyPr/>
          <a:lstStyle/>
          <a:p>
            <a:pPr fontAlgn="base">
              <a:spcAft>
                <a:spcPct val="0"/>
              </a:spcAft>
            </a:pPr>
            <a:fld id="{8263E5CE-C737-4841-A4A5-DFFAB7311443}" type="slidenum">
              <a:rPr lang="en-US" smtClean="0">
                <a:solidFill>
                  <a:schemeClr val="tx1"/>
                </a:solidFill>
              </a:rPr>
              <a:pPr fontAlgn="base">
                <a:spcAft>
                  <a:spcPct val="0"/>
                </a:spcAft>
              </a:pPr>
              <a:t>25</a:t>
            </a:fld>
            <a:endParaRPr lang="en-US" smtClean="0">
              <a:solidFill>
                <a:schemeClr val="tx1"/>
              </a:solidFil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500"/>
                                        <p:tgtEl>
                                          <p:spTgt spid="3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Calder</a:t>
            </a:r>
            <a:endParaRPr lang="en-US" dirty="0"/>
          </a:p>
        </p:txBody>
      </p:sp>
      <p:sp>
        <p:nvSpPr>
          <p:cNvPr id="3" name="Content Placeholder 2"/>
          <p:cNvSpPr>
            <a:spLocks noGrp="1"/>
          </p:cNvSpPr>
          <p:nvPr>
            <p:ph idx="1"/>
          </p:nvPr>
        </p:nvSpPr>
        <p:spPr>
          <a:xfrm>
            <a:off x="1173163" y="1676400"/>
            <a:ext cx="7772400" cy="5029200"/>
          </a:xfrm>
        </p:spPr>
        <p:txBody>
          <a:bodyPr>
            <a:normAutofit fontScale="92500" lnSpcReduction="20000"/>
          </a:bodyPr>
          <a:lstStyle/>
          <a:p>
            <a:pPr eaLnBrk="1" hangingPunct="1">
              <a:defRPr/>
            </a:pPr>
            <a:r>
              <a:rPr lang="en-US" dirty="0"/>
              <a:t>[T]hat on discovery or on conquest the aborigines of </a:t>
            </a:r>
            <a:r>
              <a:rPr lang="en-US" dirty="0" smtClean="0"/>
              <a:t>newly-found lands </a:t>
            </a:r>
            <a:r>
              <a:rPr lang="en-US" dirty="0"/>
              <a:t>were conceded to be the rightful occupants of the soil, with </a:t>
            </a:r>
            <a:r>
              <a:rPr lang="en-US" dirty="0" smtClean="0"/>
              <a:t>a legal </a:t>
            </a:r>
            <a:r>
              <a:rPr lang="en-US" dirty="0"/>
              <a:t>as well as a just claim to retain possession of it and to use </a:t>
            </a:r>
            <a:r>
              <a:rPr lang="en-US" dirty="0" smtClean="0"/>
              <a:t>it according </a:t>
            </a:r>
            <a:r>
              <a:rPr lang="en-US" dirty="0"/>
              <a:t>to their own discretion, but their rights to complete </a:t>
            </a:r>
            <a:r>
              <a:rPr lang="en-US" dirty="0" smtClean="0"/>
              <a:t>sovereignty as </a:t>
            </a:r>
            <a:r>
              <a:rPr lang="en-US" dirty="0"/>
              <a:t>independent nations were necessarily diminished </a:t>
            </a:r>
            <a:r>
              <a:rPr lang="en-US" dirty="0" smtClean="0"/>
              <a:t>and their </a:t>
            </a:r>
            <a:r>
              <a:rPr lang="en-US" dirty="0"/>
              <a:t>power to dispose of the soil on their own will to </a:t>
            </a:r>
            <a:r>
              <a:rPr lang="en-US" dirty="0" smtClean="0"/>
              <a:t>whomsoever they </a:t>
            </a:r>
            <a:r>
              <a:rPr lang="en-US" dirty="0"/>
              <a:t>pleased was denied </a:t>
            </a:r>
            <a:r>
              <a:rPr lang="en-US" b="1" dirty="0"/>
              <a:t>by </a:t>
            </a:r>
            <a:r>
              <a:rPr lang="en-US" dirty="0"/>
              <a:t>the original fundamental principle </a:t>
            </a:r>
            <a:r>
              <a:rPr lang="en-US" dirty="0" smtClean="0"/>
              <a:t>that discovery </a:t>
            </a:r>
            <a:r>
              <a:rPr lang="en-US" dirty="0"/>
              <a:t>or conquest gave exclusive title to those who made </a:t>
            </a:r>
            <a:r>
              <a:rPr lang="en-US" b="1" dirty="0"/>
              <a:t>it</a:t>
            </a:r>
            <a:endParaRPr lang="en-US" dirty="0"/>
          </a:p>
        </p:txBody>
      </p:sp>
      <p:sp>
        <p:nvSpPr>
          <p:cNvPr id="138243" name="Slide Number Placeholder 3"/>
          <p:cNvSpPr>
            <a:spLocks noGrp="1"/>
          </p:cNvSpPr>
          <p:nvPr>
            <p:ph type="sldNum" sz="quarter" idx="12"/>
          </p:nvPr>
        </p:nvSpPr>
        <p:spPr>
          <a:noFill/>
          <a:ln>
            <a:miter lim="800000"/>
            <a:headEnd/>
            <a:tailEnd/>
          </a:ln>
        </p:spPr>
        <p:txBody>
          <a:bodyPr/>
          <a:lstStyle/>
          <a:p>
            <a:pPr fontAlgn="base">
              <a:spcAft>
                <a:spcPct val="0"/>
              </a:spcAft>
            </a:pPr>
            <a:fld id="{7E4BB68D-2C98-4765-8447-E4D648B10771}" type="slidenum">
              <a:rPr lang="en-US" smtClean="0">
                <a:solidFill>
                  <a:schemeClr val="tx1"/>
                </a:solidFill>
              </a:rPr>
              <a:pPr fontAlgn="base">
                <a:spcAft>
                  <a:spcPct val="0"/>
                </a:spcAft>
              </a:pPr>
              <a:t>26</a:t>
            </a:fld>
            <a:endParaRPr lang="en-US" smtClean="0">
              <a:solidFill>
                <a:schemeClr val="tx1"/>
              </a:solidFill>
            </a:endParaRPr>
          </a:p>
        </p:txBody>
      </p:sp>
    </p:spTree>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Sparrow SCC</a:t>
            </a:r>
            <a:endParaRPr lang="en-US" dirty="0"/>
          </a:p>
        </p:txBody>
      </p:sp>
      <p:sp>
        <p:nvSpPr>
          <p:cNvPr id="139266" name="Content Placeholder 2"/>
          <p:cNvSpPr>
            <a:spLocks noGrp="1"/>
          </p:cNvSpPr>
          <p:nvPr>
            <p:ph idx="1"/>
          </p:nvPr>
        </p:nvSpPr>
        <p:spPr>
          <a:xfrm>
            <a:off x="1143000" y="1676400"/>
            <a:ext cx="7772400" cy="4114800"/>
          </a:xfrm>
        </p:spPr>
        <p:txBody>
          <a:bodyPr/>
          <a:lstStyle/>
          <a:p>
            <a:pPr eaLnBrk="1" hangingPunct="1"/>
            <a:r>
              <a:rPr lang="en-US" smtClean="0"/>
              <a:t>It is worth recalling that while British policy towards the native population was based on respect for their right to occupy their traditional lands, a proposition to which the Royal Proclamation of 1763 bears witness, there was from the outset never any doubt that sovereignty and legislative power, and indeed the underlying title, to such lands vested in the Crown; see Johnson v. M'Intosh </a:t>
            </a:r>
          </a:p>
        </p:txBody>
      </p:sp>
      <p:sp>
        <p:nvSpPr>
          <p:cNvPr id="139267" name="Slide Number Placeholder 3"/>
          <p:cNvSpPr>
            <a:spLocks noGrp="1"/>
          </p:cNvSpPr>
          <p:nvPr>
            <p:ph type="sldNum" sz="quarter" idx="12"/>
          </p:nvPr>
        </p:nvSpPr>
        <p:spPr>
          <a:noFill/>
          <a:ln>
            <a:miter lim="800000"/>
            <a:headEnd/>
            <a:tailEnd/>
          </a:ln>
        </p:spPr>
        <p:txBody>
          <a:bodyPr/>
          <a:lstStyle/>
          <a:p>
            <a:pPr fontAlgn="base">
              <a:spcAft>
                <a:spcPct val="0"/>
              </a:spcAft>
            </a:pPr>
            <a:fld id="{F4B97DFC-8E7B-4A22-8746-E99038150332}" type="slidenum">
              <a:rPr lang="en-US" smtClean="0">
                <a:solidFill>
                  <a:schemeClr val="tx1"/>
                </a:solidFill>
              </a:rPr>
              <a:pPr fontAlgn="base">
                <a:spcAft>
                  <a:spcPct val="0"/>
                </a:spcAft>
              </a:pPr>
              <a:t>27</a:t>
            </a:fld>
            <a:endParaRPr lang="en-US" smtClean="0">
              <a:solidFill>
                <a:schemeClr val="tx1"/>
              </a:solidFill>
            </a:endParaRPr>
          </a:p>
        </p:txBody>
      </p:sp>
    </p:spTree>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5400"/>
            <a:ext cx="7848600" cy="1346200"/>
          </a:xfrm>
        </p:spPr>
        <p:txBody>
          <a:bodyPr/>
          <a:lstStyle/>
          <a:p>
            <a:pPr eaLnBrk="1" hangingPunct="1">
              <a:defRPr/>
            </a:pPr>
            <a:r>
              <a:rPr lang="en-US" dirty="0" err="1" smtClean="0"/>
              <a:t>Delgamuukw</a:t>
            </a:r>
            <a:r>
              <a:rPr lang="en-US" dirty="0" smtClean="0"/>
              <a:t> SCC</a:t>
            </a:r>
            <a:endParaRPr lang="en-US" dirty="0"/>
          </a:p>
        </p:txBody>
      </p:sp>
      <p:sp>
        <p:nvSpPr>
          <p:cNvPr id="3" name="Content Placeholder 2"/>
          <p:cNvSpPr>
            <a:spLocks noGrp="1"/>
          </p:cNvSpPr>
          <p:nvPr>
            <p:ph idx="1"/>
          </p:nvPr>
        </p:nvSpPr>
        <p:spPr>
          <a:xfrm>
            <a:off x="1173163" y="1371600"/>
            <a:ext cx="7772400" cy="5334000"/>
          </a:xfrm>
        </p:spPr>
        <p:txBody>
          <a:bodyPr>
            <a:normAutofit fontScale="92500" lnSpcReduction="10000"/>
          </a:bodyPr>
          <a:lstStyle/>
          <a:p>
            <a:pPr eaLnBrk="1" hangingPunct="1">
              <a:defRPr/>
            </a:pPr>
            <a:r>
              <a:rPr lang="en-US" dirty="0" smtClean="0"/>
              <a:t>This review of the general principles underlying the issue of aboriginal title to land brings us to the specific requirements for title set out in </a:t>
            </a:r>
            <a:r>
              <a:rPr lang="en-US" dirty="0" err="1" smtClean="0"/>
              <a:t>Delgamuukw</a:t>
            </a:r>
            <a:r>
              <a:rPr lang="en-US" dirty="0" smtClean="0"/>
              <a:t>. To establish title, claimants must prove "exclusive" pre-sovereignty "occupation" of the land by their forebears: per Lamer C.J., at </a:t>
            </a:r>
            <a:r>
              <a:rPr lang="en-US" dirty="0" err="1" smtClean="0"/>
              <a:t>para</a:t>
            </a:r>
            <a:r>
              <a:rPr lang="en-US" dirty="0" smtClean="0"/>
              <a:t>. 143.</a:t>
            </a:r>
          </a:p>
          <a:p>
            <a:pPr eaLnBrk="1" hangingPunct="1">
              <a:defRPr/>
            </a:pPr>
            <a:r>
              <a:rPr lang="en-US" dirty="0" smtClean="0"/>
              <a:t>Canadian courts have applied Marshall’s “discovery” theory in support of the Crown’s ultimate title to the land but have neglected Marshall’s finding that aboriginal peoples retained a form of internal sovereignty. </a:t>
            </a:r>
            <a:endParaRPr lang="en-US" dirty="0"/>
          </a:p>
        </p:txBody>
      </p:sp>
    </p:spTree>
  </p:cSld>
  <p:clrMapOvr>
    <a:masterClrMapping/>
  </p:clrMapOvr>
  <p:transition spd="slow">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err="1" smtClean="0"/>
              <a:t>Tsilhqot’in</a:t>
            </a:r>
            <a:r>
              <a:rPr lang="en-US" dirty="0" smtClean="0"/>
              <a:t> decision BCCA 2011</a:t>
            </a:r>
            <a:endParaRPr lang="en-US" dirty="0"/>
          </a:p>
        </p:txBody>
      </p:sp>
      <p:sp>
        <p:nvSpPr>
          <p:cNvPr id="3" name="Content Placeholder 2"/>
          <p:cNvSpPr>
            <a:spLocks noGrp="1"/>
          </p:cNvSpPr>
          <p:nvPr>
            <p:ph idx="1"/>
          </p:nvPr>
        </p:nvSpPr>
        <p:spPr>
          <a:xfrm>
            <a:off x="1173163" y="1600200"/>
            <a:ext cx="7772400" cy="5105400"/>
          </a:xfrm>
        </p:spPr>
        <p:txBody>
          <a:bodyPr>
            <a:normAutofit fontScale="70000" lnSpcReduction="20000"/>
          </a:bodyPr>
          <a:lstStyle/>
          <a:p>
            <a:pPr eaLnBrk="1" hangingPunct="1">
              <a:defRPr/>
            </a:pPr>
            <a:r>
              <a:rPr lang="en-US" dirty="0" smtClean="0"/>
              <a:t>The basic concepts underlying claims of Aboriginal title and Aboriginal rights are straightforward. First Nations occupied the land that became Canada long before the arrival of Europeans. As the trial judge noted at </a:t>
            </a:r>
            <a:r>
              <a:rPr lang="en-US" dirty="0" err="1" smtClean="0"/>
              <a:t>para</a:t>
            </a:r>
            <a:r>
              <a:rPr lang="en-US" dirty="0" smtClean="0"/>
              <a:t>. 592, “Aboriginal nations were not recognized as nation states by the European nations colonizing North America”. European explorers considered that by virtue of the “principle of discovery” they were at liberty to claim territory in North America on behalf of their sovereigns (see Guerin v. The Queen, [1984] 2 S.C.R. 335 at 378). While it is difficult to rationalize that view from a modern perspective, the history is clear. As was said in Sparrow at 1103:</a:t>
            </a:r>
          </a:p>
          <a:p>
            <a:pPr eaLnBrk="1" hangingPunct="1">
              <a:defRPr/>
            </a:pPr>
            <a:r>
              <a:rPr lang="en-US" dirty="0" smtClean="0"/>
              <a:t>[W]</a:t>
            </a:r>
            <a:r>
              <a:rPr lang="en-US" dirty="0" err="1" smtClean="0"/>
              <a:t>hile</a:t>
            </a:r>
            <a:r>
              <a:rPr lang="en-US" dirty="0" smtClean="0"/>
              <a:t> British policy towards the native population was based on respect for their right to occupy their traditional lands, … there was from the outset never any doubt that sovereignty and legislative power, and indeed the underlying title, to such lands vested in the Crown. [Citations omitted.]</a:t>
            </a:r>
          </a:p>
          <a:p>
            <a:pPr eaLnBrk="1" hangingPunct="1">
              <a:defRPr/>
            </a:pPr>
            <a:endParaRPr lang="en-US" dirty="0"/>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Extinguishment </a:t>
            </a:r>
            <a:endParaRPr lang="en-US" dirty="0"/>
          </a:p>
        </p:txBody>
      </p:sp>
      <p:sp>
        <p:nvSpPr>
          <p:cNvPr id="114690" name="Content Placeholder 2"/>
          <p:cNvSpPr>
            <a:spLocks noGrp="1"/>
          </p:cNvSpPr>
          <p:nvPr>
            <p:ph idx="1"/>
          </p:nvPr>
        </p:nvSpPr>
        <p:spPr>
          <a:xfrm>
            <a:off x="1143000" y="1752600"/>
            <a:ext cx="7772400" cy="4114800"/>
          </a:xfrm>
        </p:spPr>
        <p:txBody>
          <a:bodyPr/>
          <a:lstStyle/>
          <a:p>
            <a:pPr eaLnBrk="1" hangingPunct="1"/>
            <a:r>
              <a:rPr lang="en-US" smtClean="0"/>
              <a:t>This Doctrine of Extinguishment will typically originate in a language of racism and religious and cultural intolerance which regards indigenous peoples as savage, backwards, and inferior, and therefore an obstacle to the progress and development of a superior form of civilization, the non-indigenous nation-state.  Williams</a:t>
            </a:r>
          </a:p>
          <a:p>
            <a:pPr eaLnBrk="1" hangingPunct="1"/>
            <a:endParaRPr lang="en-US" smtClean="0"/>
          </a:p>
        </p:txBody>
      </p:sp>
    </p:spTree>
  </p:cSld>
  <p:clrMapOvr>
    <a:masterClrMapping/>
  </p:clrMapOvr>
  <p:transition spd="slow">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sp>
        <p:nvSpPr>
          <p:cNvPr id="142338" name="Content Placeholder 2"/>
          <p:cNvSpPr>
            <a:spLocks noGrp="1"/>
          </p:cNvSpPr>
          <p:nvPr>
            <p:ph idx="1"/>
          </p:nvPr>
        </p:nvSpPr>
        <p:spPr/>
        <p:txBody>
          <a:bodyPr/>
          <a:lstStyle/>
          <a:p>
            <a:pPr eaLnBrk="1" hangingPunct="1"/>
            <a:r>
              <a:rPr lang="en-US" smtClean="0"/>
              <a:t>There is a need to search out a practical compromise that can protect the aboriginal traditions without unnecessarily interfering with Crown sovereignty and the well being of all Canadians. As I see it, an overly-broad recognition of Aboriginal title is not conducive to these goals. </a:t>
            </a:r>
          </a:p>
        </p:txBody>
      </p:sp>
    </p:spTree>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888" y="533400"/>
            <a:ext cx="6010275" cy="6278563"/>
          </a:xfrm>
        </p:spPr>
        <p:txBody>
          <a:bodyPr rtlCol="0">
            <a:normAutofit/>
          </a:bodyPr>
          <a:lstStyle/>
          <a:p>
            <a:pPr marL="0" indent="0" eaLnBrk="1" fontAlgn="auto" hangingPunct="1">
              <a:spcAft>
                <a:spcPts val="0"/>
              </a:spcAft>
              <a:buFontTx/>
              <a:buNone/>
              <a:defRPr/>
            </a:pPr>
            <a:r>
              <a:rPr lang="en-US" sz="2000" b="1" u="sng" dirty="0" smtClean="0"/>
              <a:t>The 19</a:t>
            </a:r>
            <a:r>
              <a:rPr lang="en-US" sz="2000" b="1" u="sng" baseline="30000" dirty="0" smtClean="0"/>
              <a:t>th</a:t>
            </a:r>
            <a:r>
              <a:rPr lang="en-US" sz="2000" b="1" u="sng" dirty="0" smtClean="0"/>
              <a:t> Century</a:t>
            </a:r>
            <a:r>
              <a:rPr lang="en-US" sz="2000" b="1" u="sng" dirty="0"/>
              <a:t> </a:t>
            </a:r>
            <a:r>
              <a:rPr lang="en-US" sz="2000" b="1" u="sng" dirty="0" smtClean="0"/>
              <a:t>Colonial Era</a:t>
            </a:r>
          </a:p>
          <a:p>
            <a:pPr marL="0" indent="0" eaLnBrk="1" fontAlgn="auto" hangingPunct="1">
              <a:spcAft>
                <a:spcPts val="0"/>
              </a:spcAft>
              <a:buFontTx/>
              <a:buNone/>
              <a:defRPr/>
            </a:pPr>
            <a:endParaRPr lang="en-US" sz="800" b="1" i="1" dirty="0" smtClean="0"/>
          </a:p>
          <a:p>
            <a:pPr marL="0" indent="0" eaLnBrk="1" fontAlgn="auto" hangingPunct="1">
              <a:spcAft>
                <a:spcPts val="0"/>
              </a:spcAft>
              <a:buFontTx/>
              <a:buNone/>
              <a:defRPr/>
            </a:pPr>
            <a:r>
              <a:rPr lang="en-US" sz="2400" b="1" i="1" dirty="0" smtClean="0"/>
              <a:t>“I think they are the ugliest and laziest creatures I ever saw, and we should,  as soon think of being afraid of our dogs as of them.” </a:t>
            </a:r>
          </a:p>
          <a:p>
            <a:pPr marL="0" indent="0" eaLnBrk="1" fontAlgn="auto" hangingPunct="1">
              <a:spcAft>
                <a:spcPts val="0"/>
              </a:spcAft>
              <a:buFontTx/>
              <a:buNone/>
              <a:defRPr/>
            </a:pPr>
            <a:r>
              <a:rPr lang="en-US" sz="1800" b="1" dirty="0" smtClean="0">
                <a:solidFill>
                  <a:schemeClr val="tx2"/>
                </a:solidFill>
              </a:rPr>
              <a:t>Letter from Joseph </a:t>
            </a:r>
            <a:r>
              <a:rPr lang="en-US" sz="1800" b="1" dirty="0" err="1" smtClean="0">
                <a:solidFill>
                  <a:schemeClr val="tx2"/>
                </a:solidFill>
              </a:rPr>
              <a:t>Trutch</a:t>
            </a:r>
            <a:r>
              <a:rPr lang="en-US" sz="1800" b="1" dirty="0" smtClean="0">
                <a:solidFill>
                  <a:schemeClr val="tx2"/>
                </a:solidFill>
              </a:rPr>
              <a:t> to his wife Charlotte </a:t>
            </a:r>
            <a:r>
              <a:rPr lang="en-US" sz="1800" b="1" dirty="0" err="1" smtClean="0">
                <a:solidFill>
                  <a:schemeClr val="tx2"/>
                </a:solidFill>
              </a:rPr>
              <a:t>Trutch</a:t>
            </a:r>
            <a:r>
              <a:rPr lang="en-US" sz="1800" b="1" dirty="0" smtClean="0">
                <a:solidFill>
                  <a:schemeClr val="tx2"/>
                </a:solidFill>
              </a:rPr>
              <a:t>, expressing his views on the Indians of the Oregon Territory,  23 June 1850  (</a:t>
            </a:r>
            <a:r>
              <a:rPr lang="en-US" sz="1800" b="1" dirty="0" err="1" smtClean="0">
                <a:solidFill>
                  <a:schemeClr val="tx2"/>
                </a:solidFill>
              </a:rPr>
              <a:t>Trutch</a:t>
            </a:r>
            <a:r>
              <a:rPr lang="en-US" sz="1800" b="1" dirty="0" smtClean="0">
                <a:solidFill>
                  <a:schemeClr val="tx2"/>
                </a:solidFill>
              </a:rPr>
              <a:t> Papers) </a:t>
            </a:r>
          </a:p>
          <a:p>
            <a:pPr marL="0" indent="0" eaLnBrk="1" fontAlgn="auto" hangingPunct="1">
              <a:spcAft>
                <a:spcPts val="0"/>
              </a:spcAft>
              <a:buFontTx/>
              <a:buNone/>
              <a:defRPr/>
            </a:pPr>
            <a:endParaRPr lang="en-US" sz="800" b="1" dirty="0"/>
          </a:p>
          <a:p>
            <a:pPr marL="0" indent="0" eaLnBrk="1" fontAlgn="auto" hangingPunct="1">
              <a:spcAft>
                <a:spcPts val="0"/>
              </a:spcAft>
              <a:buFontTx/>
              <a:buNone/>
              <a:defRPr/>
            </a:pPr>
            <a:r>
              <a:rPr lang="en-US" sz="2400" b="1" i="1" dirty="0" smtClean="0"/>
              <a:t>“The Indians really have no right to the lands they claim, nor are they of any actual value or utility to them; I cannot see why they should either retain these lands to the prejudice of the general interests of the Colony, or be allowed to make a market of them either to Government or to individuals.”</a:t>
            </a:r>
            <a:endParaRPr lang="en-US" sz="2400" b="1" dirty="0" smtClean="0"/>
          </a:p>
          <a:p>
            <a:pPr marL="0" indent="0" eaLnBrk="1" fontAlgn="auto" hangingPunct="1">
              <a:spcAft>
                <a:spcPts val="0"/>
              </a:spcAft>
              <a:buFontTx/>
              <a:buNone/>
              <a:defRPr/>
            </a:pPr>
            <a:r>
              <a:rPr lang="en-US" sz="1800" b="1" dirty="0" smtClean="0">
                <a:solidFill>
                  <a:schemeClr val="tx2"/>
                </a:solidFill>
              </a:rPr>
              <a:t>Joseph </a:t>
            </a:r>
            <a:r>
              <a:rPr lang="en-US" sz="1800" b="1" dirty="0" err="1" smtClean="0">
                <a:solidFill>
                  <a:schemeClr val="tx2"/>
                </a:solidFill>
              </a:rPr>
              <a:t>Trutch</a:t>
            </a:r>
            <a:r>
              <a:rPr lang="en-US" sz="1800" b="1" dirty="0" smtClean="0">
                <a:solidFill>
                  <a:schemeClr val="tx2"/>
                </a:solidFill>
              </a:rPr>
              <a:t>, Commissioner of Land Works for the colonial government in British Columbia, 1867</a:t>
            </a:r>
          </a:p>
          <a:p>
            <a:pPr eaLnBrk="1" fontAlgn="auto" hangingPunct="1">
              <a:spcAft>
                <a:spcPts val="0"/>
              </a:spcAft>
              <a:buFont typeface="Arial" pitchFamily="34" charset="0"/>
              <a:buChar char="•"/>
              <a:defRPr/>
            </a:pPr>
            <a:endParaRPr lang="en-US" sz="1800" dirty="0">
              <a:solidFill>
                <a:schemeClr val="tx2"/>
              </a:solidFill>
            </a:endParaRPr>
          </a:p>
        </p:txBody>
      </p:sp>
      <p:sp>
        <p:nvSpPr>
          <p:cNvPr id="143362" name="Slide Number Placeholder 1"/>
          <p:cNvSpPr>
            <a:spLocks noGrp="1"/>
          </p:cNvSpPr>
          <p:nvPr>
            <p:ph type="sldNum" sz="quarter" idx="12"/>
          </p:nvPr>
        </p:nvSpPr>
        <p:spPr>
          <a:noFill/>
          <a:ln>
            <a:miter lim="800000"/>
            <a:headEnd/>
            <a:tailEnd/>
          </a:ln>
        </p:spPr>
        <p:txBody>
          <a:bodyPr/>
          <a:lstStyle/>
          <a:p>
            <a:pPr fontAlgn="base">
              <a:spcAft>
                <a:spcPct val="0"/>
              </a:spcAft>
            </a:pPr>
            <a:fld id="{06695C67-830A-4723-B08B-277E6D72D6DE}" type="slidenum">
              <a:rPr lang="en-US" smtClean="0">
                <a:solidFill>
                  <a:schemeClr val="tx1"/>
                </a:solidFill>
              </a:rPr>
              <a:pPr fontAlgn="base">
                <a:spcAft>
                  <a:spcPct val="0"/>
                </a:spcAft>
              </a:pPr>
              <a:t>31</a:t>
            </a:fld>
            <a:endParaRPr lang="en-US" smtClean="0">
              <a:solidFill>
                <a:schemeClr val="tx1"/>
              </a:solidFill>
            </a:endParaRPr>
          </a:p>
        </p:txBody>
      </p:sp>
      <p:pic>
        <p:nvPicPr>
          <p:cNvPr id="3075" name="Picture 2"/>
          <p:cNvPicPr>
            <a:picLocks noChangeAspect="1" noChangeArrowheads="1"/>
          </p:cNvPicPr>
          <p:nvPr/>
        </p:nvPicPr>
        <p:blipFill>
          <a:blip r:embed="rId2"/>
          <a:srcRect/>
          <a:stretch>
            <a:fillRect/>
          </a:stretch>
        </p:blipFill>
        <p:spPr bwMode="auto">
          <a:xfrm>
            <a:off x="6151563" y="533400"/>
            <a:ext cx="2905125" cy="3997325"/>
          </a:xfrm>
          <a:prstGeom prst="rect">
            <a:avLst/>
          </a:prstGeom>
          <a:noFill/>
          <a:ln w="9525">
            <a:noFill/>
            <a:miter lim="800000"/>
            <a:headEnd/>
            <a:tailEnd/>
          </a:ln>
        </p:spPr>
      </p:pic>
      <p:pic>
        <p:nvPicPr>
          <p:cNvPr id="3076" name="Picture 3"/>
          <p:cNvPicPr>
            <a:picLocks noChangeAspect="1" noChangeArrowheads="1"/>
          </p:cNvPicPr>
          <p:nvPr/>
        </p:nvPicPr>
        <p:blipFill>
          <a:blip r:embed="rId3"/>
          <a:srcRect/>
          <a:stretch>
            <a:fillRect/>
          </a:stretch>
        </p:blipFill>
        <p:spPr bwMode="auto">
          <a:xfrm>
            <a:off x="6553200" y="4635500"/>
            <a:ext cx="2408238" cy="261938"/>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075"/>
                                        </p:tgtEl>
                                        <p:attrNameLst>
                                          <p:attrName>style.visibility</p:attrName>
                                        </p:attrNameLst>
                                      </p:cBhvr>
                                      <p:to>
                                        <p:strVal val="visible"/>
                                      </p:to>
                                    </p:set>
                                    <p:animEffect transition="in" filter="fade">
                                      <p:cBhvr>
                                        <p:cTn id="13" dur="500"/>
                                        <p:tgtEl>
                                          <p:spTgt spid="3075"/>
                                        </p:tgtEl>
                                      </p:cBhvr>
                                    </p:animEffect>
                                  </p:childTnLst>
                                </p:cTn>
                              </p:par>
                              <p:par>
                                <p:cTn id="14" presetID="10" presetClass="entr" presetSubtype="0" fill="hold" nodeType="withEffect">
                                  <p:stCondLst>
                                    <p:cond delay="0"/>
                                  </p:stCondLst>
                                  <p:childTnLst>
                                    <p:set>
                                      <p:cBhvr>
                                        <p:cTn id="15" dur="1" fill="hold">
                                          <p:stCondLst>
                                            <p:cond delay="0"/>
                                          </p:stCondLst>
                                        </p:cTn>
                                        <p:tgtEl>
                                          <p:spTgt spid="3076"/>
                                        </p:tgtEl>
                                        <p:attrNameLst>
                                          <p:attrName>style.visibility</p:attrName>
                                        </p:attrNameLst>
                                      </p:cBhvr>
                                      <p:to>
                                        <p:strVal val="visible"/>
                                      </p:to>
                                    </p:set>
                                    <p:animEffect transition="in" filter="fade">
                                      <p:cBhvr>
                                        <p:cTn id="16" dur="500"/>
                                        <p:tgtEl>
                                          <p:spTgt spid="307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ChangeArrowheads="1"/>
          </p:cNvSpPr>
          <p:nvPr/>
        </p:nvSpPr>
        <p:spPr bwMode="auto">
          <a:xfrm>
            <a:off x="1066800" y="1828800"/>
            <a:ext cx="6708775" cy="3979863"/>
          </a:xfrm>
          <a:prstGeom prst="rect">
            <a:avLst/>
          </a:prstGeom>
          <a:noFill/>
          <a:ln w="9525">
            <a:noFill/>
            <a:miter lim="800000"/>
            <a:headEnd/>
            <a:tailEnd/>
          </a:ln>
        </p:spPr>
        <p:txBody>
          <a:bodyPr lIns="457056" tIns="38088" rIns="0" bIns="9522" anchor="ctr">
            <a:spAutoFit/>
          </a:bodyPr>
          <a:lstStyle/>
          <a:p>
            <a:r>
              <a:rPr lang="en-CA" sz="2000" b="1">
                <a:latin typeface="Calibri" pitchFamily="34" charset="0"/>
                <a:cs typeface="Arial" charset="0"/>
              </a:rPr>
              <a:t>At the G20 conference 2009, Stephen Harper claims Canada has “no history of colonialism”</a:t>
            </a:r>
            <a:endParaRPr lang="en-US" sz="2000" b="1">
              <a:latin typeface="Times New Roman" pitchFamily="18" charset="0"/>
            </a:endParaRPr>
          </a:p>
          <a:p>
            <a:pPr eaLnBrk="0" hangingPunct="0"/>
            <a:r>
              <a:rPr lang="en-CA" sz="1000">
                <a:latin typeface="Calibri" pitchFamily="34" charset="0"/>
                <a:cs typeface="Arial" charset="0"/>
              </a:rPr>
              <a:t>  </a:t>
            </a:r>
            <a:r>
              <a:rPr lang="en-CA" sz="4600">
                <a:latin typeface="Calibri" pitchFamily="34" charset="0"/>
                <a:cs typeface="Arial" charset="0"/>
              </a:rPr>
              <a:t> </a:t>
            </a:r>
            <a:r>
              <a:rPr lang="en-CA" sz="1000">
                <a:latin typeface="Calibri" pitchFamily="34" charset="0"/>
                <a:cs typeface="Arial" charset="0"/>
              </a:rPr>
              <a:t>                                        </a:t>
            </a:r>
            <a:endParaRPr lang="en-US" sz="1200">
              <a:latin typeface="Times New Roman" pitchFamily="18" charset="0"/>
            </a:endParaRPr>
          </a:p>
          <a:p>
            <a:pPr eaLnBrk="0" hangingPunct="0"/>
            <a:r>
              <a:rPr lang="en-CA" sz="1000">
                <a:latin typeface="Calibri" pitchFamily="34" charset="0"/>
                <a:cs typeface="Arial" charset="0"/>
              </a:rPr>
              <a:t>  </a:t>
            </a:r>
            <a:r>
              <a:rPr lang="en-CA" sz="17200">
                <a:latin typeface="Calibri" pitchFamily="34" charset="0"/>
                <a:cs typeface="Arial" charset="0"/>
              </a:rPr>
              <a:t> </a:t>
            </a:r>
            <a:r>
              <a:rPr lang="en-CA" sz="1000">
                <a:latin typeface="Calibri" pitchFamily="34" charset="0"/>
                <a:cs typeface="Arial" charset="0"/>
              </a:rPr>
              <a:t>                                                                                                         </a:t>
            </a:r>
          </a:p>
        </p:txBody>
      </p:sp>
      <p:sp>
        <p:nvSpPr>
          <p:cNvPr id="144386" name="AutoShape 3" descr="XUIIEPVPWFNS"/>
          <p:cNvSpPr>
            <a:spLocks noChangeAspect="1" noChangeArrowheads="1"/>
          </p:cNvSpPr>
          <p:nvPr/>
        </p:nvSpPr>
        <p:spPr bwMode="auto">
          <a:xfrm>
            <a:off x="1709738" y="1822450"/>
            <a:ext cx="1428750" cy="742950"/>
          </a:xfrm>
          <a:prstGeom prst="rect">
            <a:avLst/>
          </a:prstGeom>
          <a:noFill/>
          <a:ln w="9525">
            <a:noFill/>
            <a:miter lim="800000"/>
            <a:headEnd/>
            <a:tailEnd/>
          </a:ln>
        </p:spPr>
        <p:txBody>
          <a:bodyPr/>
          <a:lstStyle/>
          <a:p>
            <a:endParaRPr lang="en-CA">
              <a:latin typeface="Calibri" pitchFamily="34" charset="0"/>
            </a:endParaRPr>
          </a:p>
        </p:txBody>
      </p:sp>
      <p:sp>
        <p:nvSpPr>
          <p:cNvPr id="144387" name="AutoShape 4" descr="VOTIBBDDFAOI"/>
          <p:cNvSpPr>
            <a:spLocks noChangeAspect="1" noChangeArrowheads="1"/>
          </p:cNvSpPr>
          <p:nvPr/>
        </p:nvSpPr>
        <p:spPr bwMode="auto">
          <a:xfrm>
            <a:off x="1709738" y="2524125"/>
            <a:ext cx="3714750" cy="2733675"/>
          </a:xfrm>
          <a:prstGeom prst="rect">
            <a:avLst/>
          </a:prstGeom>
          <a:noFill/>
          <a:ln w="9525">
            <a:noFill/>
            <a:miter lim="800000"/>
            <a:headEnd/>
            <a:tailEnd/>
          </a:ln>
        </p:spPr>
        <p:txBody>
          <a:bodyPr/>
          <a:lstStyle/>
          <a:p>
            <a:endParaRPr lang="en-CA">
              <a:latin typeface="Calibri" pitchFamily="34" charset="0"/>
            </a:endParaRPr>
          </a:p>
        </p:txBody>
      </p:sp>
      <p:sp>
        <p:nvSpPr>
          <p:cNvPr id="144388" name="AutoShape 5" descr="VOTIBBDDFAOI"/>
          <p:cNvSpPr>
            <a:spLocks noChangeAspect="1" noChangeArrowheads="1"/>
          </p:cNvSpPr>
          <p:nvPr/>
        </p:nvSpPr>
        <p:spPr bwMode="auto">
          <a:xfrm>
            <a:off x="73025" y="38100"/>
            <a:ext cx="3714750" cy="1104900"/>
          </a:xfrm>
          <a:prstGeom prst="rect">
            <a:avLst/>
          </a:prstGeom>
          <a:noFill/>
          <a:ln w="9525">
            <a:noFill/>
            <a:miter lim="800000"/>
            <a:headEnd/>
            <a:tailEnd/>
          </a:ln>
        </p:spPr>
        <p:txBody>
          <a:bodyPr/>
          <a:lstStyle/>
          <a:p>
            <a:endParaRPr lang="en-CA">
              <a:latin typeface="Calibri" pitchFamily="34" charset="0"/>
            </a:endParaRPr>
          </a:p>
        </p:txBody>
      </p:sp>
      <p:pic>
        <p:nvPicPr>
          <p:cNvPr id="144389" name="Picture 6" descr="harper"/>
          <p:cNvPicPr>
            <a:picLocks noChangeAspect="1" noChangeArrowheads="1"/>
          </p:cNvPicPr>
          <p:nvPr/>
        </p:nvPicPr>
        <p:blipFill>
          <a:blip r:embed="rId3"/>
          <a:srcRect/>
          <a:stretch>
            <a:fillRect/>
          </a:stretch>
        </p:blipFill>
        <p:spPr bwMode="auto">
          <a:xfrm>
            <a:off x="1981200" y="2590800"/>
            <a:ext cx="5673725" cy="3810000"/>
          </a:xfrm>
          <a:prstGeom prst="rect">
            <a:avLst/>
          </a:prstGeom>
          <a:noFill/>
          <a:ln w="9525">
            <a:noFill/>
            <a:miter lim="800000"/>
            <a:headEnd/>
            <a:tailEnd/>
          </a:ln>
        </p:spPr>
      </p:pic>
      <p:pic>
        <p:nvPicPr>
          <p:cNvPr id="144390" name="Picture 8" descr="HTG brand smallest"/>
          <p:cNvPicPr>
            <a:picLocks noChangeAspect="1" noChangeArrowheads="1"/>
          </p:cNvPicPr>
          <p:nvPr/>
        </p:nvPicPr>
        <p:blipFill>
          <a:blip r:embed="rId4"/>
          <a:srcRect/>
          <a:stretch>
            <a:fillRect/>
          </a:stretch>
        </p:blipFill>
        <p:spPr bwMode="auto">
          <a:xfrm>
            <a:off x="6781800" y="228600"/>
            <a:ext cx="2159000" cy="1143000"/>
          </a:xfrm>
          <a:prstGeom prst="rect">
            <a:avLst/>
          </a:prstGeom>
          <a:noFill/>
          <a:ln w="9525">
            <a:noFill/>
            <a:miter lim="800000"/>
            <a:headEnd/>
            <a:tailEnd/>
          </a:ln>
        </p:spPr>
      </p:pic>
      <p:sp>
        <p:nvSpPr>
          <p:cNvPr id="144391" name="Slide Number Placeholder 1"/>
          <p:cNvSpPr>
            <a:spLocks noGrp="1"/>
          </p:cNvSpPr>
          <p:nvPr>
            <p:ph type="sldNum" sz="quarter" idx="12"/>
          </p:nvPr>
        </p:nvSpPr>
        <p:spPr>
          <a:noFill/>
          <a:ln>
            <a:miter lim="800000"/>
            <a:headEnd/>
            <a:tailEnd/>
          </a:ln>
        </p:spPr>
        <p:txBody>
          <a:bodyPr/>
          <a:lstStyle/>
          <a:p>
            <a:pPr fontAlgn="base">
              <a:spcAft>
                <a:spcPct val="0"/>
              </a:spcAft>
            </a:pPr>
            <a:fld id="{F8DECCCD-8CC9-468A-A511-DF1538A1ACCA}" type="slidenum">
              <a:rPr lang="en-US" smtClean="0">
                <a:solidFill>
                  <a:schemeClr val="tx1"/>
                </a:solidFill>
              </a:rPr>
              <a:pPr fontAlgn="base">
                <a:spcAft>
                  <a:spcPct val="0"/>
                </a:spcAft>
              </a:pPr>
              <a:t>32</a:t>
            </a:fld>
            <a:endParaRPr lang="en-US" smtClean="0">
              <a:solidFill>
                <a:schemeClr val="tx1"/>
              </a:solidFill>
            </a:endParaRPr>
          </a:p>
        </p:txBody>
      </p:sp>
    </p:spTree>
  </p:cSld>
  <p:clrMapOvr>
    <a:masterClrMapping/>
  </p:clrMapOvr>
  <p:transition spd="slow">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err="1" smtClean="0"/>
              <a:t>Mabo</a:t>
            </a:r>
            <a:endParaRPr lang="en-US" dirty="0"/>
          </a:p>
        </p:txBody>
      </p:sp>
      <p:sp>
        <p:nvSpPr>
          <p:cNvPr id="146434" name="Content Placeholder 2"/>
          <p:cNvSpPr>
            <a:spLocks noGrp="1"/>
          </p:cNvSpPr>
          <p:nvPr>
            <p:ph idx="1"/>
          </p:nvPr>
        </p:nvSpPr>
        <p:spPr>
          <a:xfrm>
            <a:off x="1173163" y="1676400"/>
            <a:ext cx="7772400" cy="5029200"/>
          </a:xfrm>
        </p:spPr>
        <p:txBody>
          <a:bodyPr/>
          <a:lstStyle/>
          <a:p>
            <a:pPr eaLnBrk="1" hangingPunct="1"/>
            <a:r>
              <a:rPr lang="en-US" sz="2400" smtClean="0"/>
              <a:t>The idea that land which is in regular occupation may be terra nullius is unacceptable, in law as well as in fact. Even the proposition that land which is not in regular occupation may be terra nullius is one that demands scrutiny; there may be good reason why occupation is irregular.</a:t>
            </a:r>
          </a:p>
          <a:p>
            <a:pPr eaLnBrk="1" hangingPunct="1"/>
            <a:r>
              <a:rPr lang="en-US" sz="2400" smtClean="0"/>
              <a:t>The theory that the indigenous inhabitants of a "settled" colony had no proprietary interest in the land thus depended on a discriminatory denigration of indigenous inhabitants, their social organization and customs. As the basis of the theory is false in fact and unacceptable in our society, there is a choice of legal principle to be made …</a:t>
            </a:r>
          </a:p>
        </p:txBody>
      </p:sp>
    </p:spTree>
  </p:cSld>
  <p:clrMapOvr>
    <a:masterClrMapping/>
  </p:clrMapOvr>
  <p:transition spd="slow">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sp>
        <p:nvSpPr>
          <p:cNvPr id="147458" name="Content Placeholder 2"/>
          <p:cNvSpPr>
            <a:spLocks noGrp="1"/>
          </p:cNvSpPr>
          <p:nvPr>
            <p:ph idx="1"/>
          </p:nvPr>
        </p:nvSpPr>
        <p:spPr>
          <a:xfrm>
            <a:off x="1143000" y="1676400"/>
            <a:ext cx="7772400" cy="4114800"/>
          </a:xfrm>
        </p:spPr>
        <p:txBody>
          <a:bodyPr/>
          <a:lstStyle/>
          <a:p>
            <a:pPr eaLnBrk="1" hangingPunct="1"/>
            <a:r>
              <a:rPr lang="en-US" smtClean="0"/>
              <a:t>The fiction by which the rights and interests of indigenous inhabitants in land were treated as non existent was justified by a policy which has no place in the contemporary law of this country. The expectations of the international community accord in this respect with the contemporary values of the Australian people.</a:t>
            </a:r>
          </a:p>
        </p:txBody>
      </p:sp>
    </p:spTree>
  </p:cSld>
  <p:clrMapOvr>
    <a:masterClrMapping/>
  </p:clrMapOvr>
  <p:transition spd="slow">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457200" y="381000"/>
            <a:ext cx="8610600" cy="6477000"/>
          </a:xfrm>
        </p:spPr>
        <p:txBody>
          <a:bodyPr/>
          <a:lstStyle/>
          <a:p>
            <a:pPr marL="0" indent="0" eaLnBrk="1" hangingPunct="1">
              <a:buFontTx/>
              <a:buNone/>
            </a:pPr>
            <a:endParaRPr lang="en-US" sz="2800" b="1" smtClean="0"/>
          </a:p>
          <a:p>
            <a:pPr marL="0" indent="0" eaLnBrk="1" hangingPunct="1">
              <a:buFontTx/>
              <a:buNone/>
            </a:pPr>
            <a:r>
              <a:rPr lang="en-US" sz="2800" b="1" smtClean="0">
                <a:solidFill>
                  <a:schemeClr val="tx2"/>
                </a:solidFill>
              </a:rPr>
              <a:t>Canada’s </a:t>
            </a:r>
            <a:r>
              <a:rPr lang="en-US" sz="2800" b="1" u="sng" smtClean="0">
                <a:solidFill>
                  <a:schemeClr val="tx2"/>
                </a:solidFill>
              </a:rPr>
              <a:t>Original</a:t>
            </a:r>
            <a:r>
              <a:rPr lang="en-US" sz="2800" b="1" smtClean="0">
                <a:solidFill>
                  <a:schemeClr val="tx2"/>
                </a:solidFill>
              </a:rPr>
              <a:t> Position on the UN Declaration</a:t>
            </a:r>
          </a:p>
          <a:p>
            <a:pPr marL="0" indent="0" eaLnBrk="1" hangingPunct="1">
              <a:buFontTx/>
              <a:buNone/>
            </a:pPr>
            <a:r>
              <a:rPr lang="en-US" sz="2400" smtClean="0"/>
              <a:t>	</a:t>
            </a:r>
          </a:p>
          <a:p>
            <a:pPr marL="0" indent="0" eaLnBrk="1" hangingPunct="1">
              <a:buFontTx/>
              <a:buNone/>
            </a:pPr>
            <a:r>
              <a:rPr lang="en-US" sz="2400" b="1" i="1" smtClean="0"/>
              <a:t>"...Canada's position has remained consistent and principled. We have stated publicly that we have significant concerns with respect to the wording of the current text, including the provisions on lands, territories and resources; free, prior and informed consent when used as a veto; self-government without recognition of the importance of negotiations; intellectual property; military issues; and the need to achieve an appropriate balance between the rights and obligations of indigenous peoples, member States and third parties.” </a:t>
            </a:r>
          </a:p>
          <a:p>
            <a:pPr marL="0" indent="0" eaLnBrk="1" hangingPunct="1">
              <a:buFontTx/>
              <a:buNone/>
            </a:pPr>
            <a:endParaRPr lang="en-US" sz="800" smtClean="0"/>
          </a:p>
          <a:p>
            <a:pPr marL="0" indent="0" eaLnBrk="1" hangingPunct="1">
              <a:buFontTx/>
              <a:buNone/>
            </a:pPr>
            <a:r>
              <a:rPr lang="en-US" sz="1800" b="1" smtClean="0">
                <a:solidFill>
                  <a:schemeClr val="tx2"/>
                </a:solidFill>
              </a:rPr>
              <a:t>Statement by Ambassador McNee to the General Assembly on the Declaration on the Rights of Indigenous Peoples, 13 September 2007.</a:t>
            </a:r>
          </a:p>
          <a:p>
            <a:pPr marL="0" indent="0" eaLnBrk="1" hangingPunct="1">
              <a:buFontTx/>
              <a:buNone/>
            </a:pPr>
            <a:endParaRPr lang="en-US" smtClean="0"/>
          </a:p>
        </p:txBody>
      </p:sp>
      <p:sp>
        <p:nvSpPr>
          <p:cNvPr id="148482" name="Slide Number Placeholder 1"/>
          <p:cNvSpPr>
            <a:spLocks noGrp="1"/>
          </p:cNvSpPr>
          <p:nvPr>
            <p:ph type="sldNum" sz="quarter" idx="12"/>
          </p:nvPr>
        </p:nvSpPr>
        <p:spPr>
          <a:noFill/>
          <a:ln>
            <a:miter lim="800000"/>
            <a:headEnd/>
            <a:tailEnd/>
          </a:ln>
        </p:spPr>
        <p:txBody>
          <a:bodyPr/>
          <a:lstStyle/>
          <a:p>
            <a:pPr fontAlgn="base">
              <a:spcAft>
                <a:spcPct val="0"/>
              </a:spcAft>
            </a:pPr>
            <a:fld id="{583139F0-FB1A-4437-9A32-90483E8882CF}" type="slidenum">
              <a:rPr lang="en-US" smtClean="0">
                <a:solidFill>
                  <a:schemeClr val="tx1"/>
                </a:solidFill>
              </a:rPr>
              <a:pPr fontAlgn="base">
                <a:spcAft>
                  <a:spcPct val="0"/>
                </a:spcAft>
              </a:pPr>
              <a:t>35</a:t>
            </a:fld>
            <a:endParaRPr lang="en-US" smtClean="0">
              <a:solidFill>
                <a:schemeClr val="tx1"/>
              </a:solidFil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xEl>
                                              <p:pRg st="1" end="1"/>
                                            </p:txEl>
                                          </p:spTgt>
                                        </p:tgtEl>
                                        <p:attrNameLst>
                                          <p:attrName>style.visibility</p:attrName>
                                        </p:attrNameLst>
                                      </p:cBhvr>
                                      <p:to>
                                        <p:strVal val="visible"/>
                                      </p:to>
                                    </p:set>
                                    <p:animEffect transition="in" filter="fade">
                                      <p:cBhvr>
                                        <p:cTn id="7" dur="500"/>
                                        <p:tgtEl>
                                          <p:spTgt spid="614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xEl>
                                              <p:pRg st="3" end="3"/>
                                            </p:txEl>
                                          </p:spTgt>
                                        </p:tgtEl>
                                        <p:attrNameLst>
                                          <p:attrName>style.visibility</p:attrName>
                                        </p:attrNameLst>
                                      </p:cBhvr>
                                      <p:to>
                                        <p:strVal val="visible"/>
                                      </p:to>
                                    </p:set>
                                    <p:animEffect transition="in" filter="fade">
                                      <p:cBhvr>
                                        <p:cTn id="12" dur="500"/>
                                        <p:tgtEl>
                                          <p:spTgt spid="6146">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146">
                                            <p:txEl>
                                              <p:pRg st="5" end="5"/>
                                            </p:txEl>
                                          </p:spTgt>
                                        </p:tgtEl>
                                        <p:attrNameLst>
                                          <p:attrName>style.visibility</p:attrName>
                                        </p:attrNameLst>
                                      </p:cBhvr>
                                      <p:to>
                                        <p:strVal val="visible"/>
                                      </p:to>
                                    </p:set>
                                    <p:animEffect transition="in" filter="fade">
                                      <p:cBhvr>
                                        <p:cTn id="15" dur="500"/>
                                        <p:tgtEl>
                                          <p:spTgt spid="614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defRPr/>
            </a:pPr>
            <a:r>
              <a:rPr lang="en-US" dirty="0" smtClean="0"/>
              <a:t>Indigenous Human Rights Era</a:t>
            </a:r>
          </a:p>
        </p:txBody>
      </p:sp>
      <p:sp>
        <p:nvSpPr>
          <p:cNvPr id="149506" name="Content Placeholder 2"/>
          <p:cNvSpPr>
            <a:spLocks noGrp="1"/>
          </p:cNvSpPr>
          <p:nvPr>
            <p:ph idx="1"/>
          </p:nvPr>
        </p:nvSpPr>
        <p:spPr/>
        <p:txBody>
          <a:bodyPr/>
          <a:lstStyle/>
          <a:p>
            <a:pPr eaLnBrk="1" hangingPunct="1"/>
            <a:r>
              <a:rPr lang="en-US" smtClean="0"/>
              <a:t>Based on recognition</a:t>
            </a:r>
          </a:p>
          <a:p>
            <a:pPr eaLnBrk="1" hangingPunct="1"/>
            <a:r>
              <a:rPr lang="en-US" smtClean="0"/>
              <a:t>Reisman opines that the original phase of "[d]ecolonization was really a demand for law and human rights;,, in short, it was a call for universal emancipation of the colonized.</a:t>
            </a:r>
          </a:p>
          <a:p>
            <a:pPr eaLnBrk="1" hangingPunct="1"/>
            <a:endParaRPr lang="en-US" smtClean="0"/>
          </a:p>
        </p:txBody>
      </p:sp>
      <p:sp>
        <p:nvSpPr>
          <p:cNvPr id="149507" name="Slide Number Placeholder 1"/>
          <p:cNvSpPr>
            <a:spLocks noGrp="1"/>
          </p:cNvSpPr>
          <p:nvPr>
            <p:ph type="sldNum" sz="quarter" idx="12"/>
          </p:nvPr>
        </p:nvSpPr>
        <p:spPr>
          <a:noFill/>
          <a:ln>
            <a:miter lim="800000"/>
            <a:headEnd/>
            <a:tailEnd/>
          </a:ln>
        </p:spPr>
        <p:txBody>
          <a:bodyPr/>
          <a:lstStyle/>
          <a:p>
            <a:pPr fontAlgn="base">
              <a:spcAft>
                <a:spcPct val="0"/>
              </a:spcAft>
            </a:pPr>
            <a:fld id="{30C3E088-18CD-4C3B-A55B-E56B8D6EB17F}" type="slidenum">
              <a:rPr lang="en-US" smtClean="0">
                <a:solidFill>
                  <a:schemeClr val="tx1"/>
                </a:solidFill>
              </a:rPr>
              <a:pPr fontAlgn="base">
                <a:spcAft>
                  <a:spcPct val="0"/>
                </a:spcAft>
              </a:pPr>
              <a:t>36</a:t>
            </a:fld>
            <a:endParaRPr lang="en-US" smtClean="0">
              <a:solidFill>
                <a:schemeClr val="tx1"/>
              </a:solidFill>
            </a:endParaRPr>
          </a:p>
        </p:txBody>
      </p:sp>
    </p:spTree>
  </p:cSld>
  <p:clrMapOvr>
    <a:masterClrMapping/>
  </p:clrMapOvr>
  <p:transition spd="slow">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ChangeArrowheads="1"/>
          </p:cNvSpPr>
          <p:nvPr>
            <p:ph type="title"/>
          </p:nvPr>
        </p:nvSpPr>
        <p:spPr/>
        <p:txBody>
          <a:bodyPr/>
          <a:lstStyle/>
          <a:p>
            <a:pPr eaLnBrk="1" hangingPunct="1"/>
            <a:r>
              <a:rPr lang="en-US" sz="3200" smtClean="0">
                <a:solidFill>
                  <a:schemeClr val="bg1"/>
                </a:solidFill>
                <a:effectLst/>
              </a:rPr>
              <a:t> </a:t>
            </a:r>
            <a:r>
              <a:rPr lang="en-US" sz="3200" smtClean="0">
                <a:effectLst/>
              </a:rPr>
              <a:t>The Case of Awas Tingni vs. Nicaragua</a:t>
            </a:r>
            <a:br>
              <a:rPr lang="en-US" sz="3200" smtClean="0">
                <a:effectLst/>
              </a:rPr>
            </a:br>
            <a:r>
              <a:rPr lang="en-US" sz="3200" smtClean="0">
                <a:effectLst/>
              </a:rPr>
              <a:t> </a:t>
            </a:r>
            <a:r>
              <a:rPr lang="en-US" sz="2800" b="1" smtClean="0">
                <a:solidFill>
                  <a:srgbClr val="33CCCC"/>
                </a:solidFill>
                <a:effectLst/>
              </a:rPr>
              <a:t>Decision of the Inter-American Court</a:t>
            </a:r>
          </a:p>
        </p:txBody>
      </p:sp>
      <p:sp>
        <p:nvSpPr>
          <p:cNvPr id="150530" name="Rectangle 3"/>
          <p:cNvSpPr>
            <a:spLocks noGrp="1" noChangeArrowheads="1"/>
          </p:cNvSpPr>
          <p:nvPr>
            <p:ph idx="1"/>
          </p:nvPr>
        </p:nvSpPr>
        <p:spPr>
          <a:xfrm>
            <a:off x="685800" y="1981200"/>
            <a:ext cx="7772400" cy="3429000"/>
          </a:xfrm>
        </p:spPr>
        <p:txBody>
          <a:bodyPr/>
          <a:lstStyle/>
          <a:p>
            <a:pPr eaLnBrk="1" hangingPunct="1">
              <a:lnSpc>
                <a:spcPct val="90000"/>
              </a:lnSpc>
              <a:spcBef>
                <a:spcPct val="50000"/>
              </a:spcBef>
              <a:buClrTx/>
              <a:buFontTx/>
              <a:buChar char="•"/>
            </a:pPr>
            <a:r>
              <a:rPr lang="en-US" sz="2000" smtClean="0">
                <a:latin typeface="Arial" charset="0"/>
              </a:rPr>
              <a:t>Nicaragua violated the right to an effective remedy (articles 25, together with articles 1 and 2) by failing to ensure enjoyment of the indigenous land rights that are affirmed in the Nicaraguan Constitution and Laws. </a:t>
            </a:r>
          </a:p>
          <a:p>
            <a:pPr eaLnBrk="1" hangingPunct="1">
              <a:lnSpc>
                <a:spcPct val="90000"/>
              </a:lnSpc>
              <a:spcBef>
                <a:spcPct val="50000"/>
              </a:spcBef>
              <a:buClrTx/>
              <a:buFontTx/>
              <a:buChar char="•"/>
            </a:pPr>
            <a:r>
              <a:rPr lang="en-US" sz="2000" smtClean="0">
                <a:latin typeface="Arial" charset="0"/>
              </a:rPr>
              <a:t>Nicaragua violated the right to property (article 21) by granting concessions to exploit the resources on Awas Tingni traditional lands and by not titling and demarcating those lands in favor of the community. The right to property includes the collective right of indigenous peoples to the enjoyment of their traditional lands and natural resources.</a:t>
            </a:r>
          </a:p>
          <a:p>
            <a:pPr eaLnBrk="1" hangingPunct="1">
              <a:lnSpc>
                <a:spcPct val="90000"/>
              </a:lnSpc>
              <a:spcBef>
                <a:spcPct val="50000"/>
              </a:spcBef>
              <a:buClrTx/>
              <a:buFontTx/>
              <a:buChar char="•"/>
            </a:pPr>
            <a:r>
              <a:rPr lang="en-US" sz="2000" smtClean="0">
                <a:latin typeface="Arial" charset="0"/>
                <a:cs typeface="Times New Roman" pitchFamily="18" charset="0"/>
              </a:rPr>
              <a:t>“…For indigenous communities, relations to the land are not merely a matter of possession and production but a material and spiritual element which they must fully enjoy, even to preserve their cultural legacy and transmit it to future generations.”</a:t>
            </a:r>
            <a:r>
              <a:rPr lang="en-US" sz="2000" smtClean="0">
                <a:latin typeface="Arial" charset="0"/>
              </a:rPr>
              <a:t> </a:t>
            </a:r>
            <a:br>
              <a:rPr lang="en-US" sz="2000" smtClean="0">
                <a:latin typeface="Arial" charset="0"/>
              </a:rPr>
            </a:br>
            <a:endParaRPr lang="en-US" sz="2000" smtClean="0">
              <a:latin typeface="Arial" charset="0"/>
            </a:endParaRPr>
          </a:p>
          <a:p>
            <a:pPr algn="ctr" eaLnBrk="1" hangingPunct="1">
              <a:lnSpc>
                <a:spcPct val="90000"/>
              </a:lnSpc>
              <a:buFont typeface="Wingdings" pitchFamily="2" charset="2"/>
              <a:buNone/>
            </a:pPr>
            <a:endParaRPr lang="en-US" sz="2000" b="1" smtClean="0">
              <a:latin typeface="Arial" charset="0"/>
            </a:endParaRPr>
          </a:p>
        </p:txBody>
      </p:sp>
    </p:spTree>
  </p:cSld>
  <p:clrMapOvr>
    <a:masterClrMapping/>
  </p:clrMapOvr>
  <p:transition spd="slow">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ChangeArrowheads="1"/>
          </p:cNvSpPr>
          <p:nvPr>
            <p:ph type="title"/>
          </p:nvPr>
        </p:nvSpPr>
        <p:spPr/>
        <p:txBody>
          <a:bodyPr/>
          <a:lstStyle/>
          <a:p>
            <a:pPr eaLnBrk="1" hangingPunct="1"/>
            <a:r>
              <a:rPr lang="en-US" sz="3200" smtClean="0">
                <a:effectLst/>
              </a:rPr>
              <a:t>The Case of Dann vs. the United States </a:t>
            </a:r>
            <a:br>
              <a:rPr lang="en-US" sz="3200" smtClean="0">
                <a:effectLst/>
              </a:rPr>
            </a:br>
            <a:r>
              <a:rPr lang="en-US" sz="3200" smtClean="0">
                <a:effectLst/>
              </a:rPr>
              <a:t> </a:t>
            </a:r>
            <a:r>
              <a:rPr lang="en-US" sz="2800" b="1" smtClean="0">
                <a:solidFill>
                  <a:srgbClr val="33CCCC"/>
                </a:solidFill>
                <a:effectLst/>
              </a:rPr>
              <a:t>Decision of the Inter-American Commission</a:t>
            </a:r>
          </a:p>
        </p:txBody>
      </p:sp>
      <p:sp>
        <p:nvSpPr>
          <p:cNvPr id="151554" name="Rectangle 4"/>
          <p:cNvSpPr>
            <a:spLocks noChangeArrowheads="1"/>
          </p:cNvSpPr>
          <p:nvPr/>
        </p:nvSpPr>
        <p:spPr bwMode="auto">
          <a:xfrm>
            <a:off x="304800" y="1981200"/>
            <a:ext cx="8534400" cy="3786188"/>
          </a:xfrm>
          <a:prstGeom prst="rect">
            <a:avLst/>
          </a:prstGeom>
          <a:noFill/>
          <a:ln w="9525">
            <a:noFill/>
            <a:miter lim="800000"/>
            <a:headEnd/>
            <a:tailEnd/>
          </a:ln>
        </p:spPr>
        <p:txBody>
          <a:bodyPr>
            <a:spAutoFit/>
          </a:bodyPr>
          <a:lstStyle/>
          <a:p>
            <a:pPr>
              <a:spcBef>
                <a:spcPct val="20000"/>
              </a:spcBef>
              <a:buClr>
                <a:srgbClr val="0099CC"/>
              </a:buClr>
              <a:buFont typeface="Wingdings" pitchFamily="2" charset="2"/>
              <a:buNone/>
            </a:pPr>
            <a:r>
              <a:rPr lang="en-CA" sz="2400" b="1">
                <a:latin typeface="Times New Roman" pitchFamily="18" charset="0"/>
              </a:rPr>
              <a:t>“Where property and user rights of indigenous peoples arise from rights existing prior to the creation of a state, [indigenous peoples have the right to] recognition by that state of the permanent and inalienable title of indigenous peoples relative thereto and to have such title changed only by mutual consent between the state and respective indigenous peoples when they have full knowledge and appreciation of the nature or attributes of such property. This also implies the right to fair compensation in the event that such property and user rights are irrevocably lost.”</a:t>
            </a:r>
            <a:endParaRPr lang="en-US" sz="2400" b="1">
              <a:latin typeface="Times New Roman" pitchFamily="18" charset="0"/>
            </a:endParaRPr>
          </a:p>
        </p:txBody>
      </p:sp>
    </p:spTree>
  </p:cSld>
  <p:clrMapOvr>
    <a:masterClrMapping/>
  </p:clrMapOvr>
  <p:transition spd="slow">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ChangeArrowheads="1"/>
          </p:cNvSpPr>
          <p:nvPr>
            <p:ph type="title"/>
          </p:nvPr>
        </p:nvSpPr>
        <p:spPr/>
        <p:txBody>
          <a:bodyPr/>
          <a:lstStyle/>
          <a:p>
            <a:pPr eaLnBrk="1" hangingPunct="1"/>
            <a:r>
              <a:rPr lang="en-US" sz="3200" smtClean="0">
                <a:effectLst/>
              </a:rPr>
              <a:t>The Case of the Maya Indigenous Communities of the Toledo District vs. Belize</a:t>
            </a:r>
            <a:br>
              <a:rPr lang="en-US" sz="3200" smtClean="0">
                <a:effectLst/>
              </a:rPr>
            </a:br>
            <a:r>
              <a:rPr lang="en-US" sz="2400" b="1" smtClean="0">
                <a:solidFill>
                  <a:schemeClr val="hlink"/>
                </a:solidFill>
                <a:effectLst/>
              </a:rPr>
              <a:t>The Obligations of the State under Article XXIII</a:t>
            </a:r>
            <a:endParaRPr lang="en-US" sz="2400" b="1" smtClean="0">
              <a:solidFill>
                <a:schemeClr val="hlink"/>
              </a:solidFill>
              <a:effectLst/>
              <a:cs typeface="Times New Roman" pitchFamily="18" charset="0"/>
            </a:endParaRPr>
          </a:p>
        </p:txBody>
      </p:sp>
      <p:sp>
        <p:nvSpPr>
          <p:cNvPr id="152578" name="Rectangle 3"/>
          <p:cNvSpPr>
            <a:spLocks noGrp="1" noChangeArrowheads="1"/>
          </p:cNvSpPr>
          <p:nvPr>
            <p:ph type="body" idx="1"/>
          </p:nvPr>
        </p:nvSpPr>
        <p:spPr>
          <a:xfrm>
            <a:off x="0" y="1371600"/>
            <a:ext cx="8991600" cy="1066800"/>
          </a:xfrm>
        </p:spPr>
        <p:txBody>
          <a:bodyPr/>
          <a:lstStyle/>
          <a:p>
            <a:pPr>
              <a:lnSpc>
                <a:spcPct val="80000"/>
              </a:lnSpc>
              <a:spcBef>
                <a:spcPct val="0"/>
              </a:spcBef>
              <a:buClrTx/>
              <a:buFontTx/>
              <a:buNone/>
            </a:pPr>
            <a:r>
              <a:rPr lang="en-US" sz="500" smtClean="0">
                <a:latin typeface="Arial" charset="0"/>
              </a:rPr>
              <a:t>	</a:t>
            </a:r>
          </a:p>
          <a:p>
            <a:pPr>
              <a:lnSpc>
                <a:spcPct val="80000"/>
              </a:lnSpc>
              <a:spcBef>
                <a:spcPct val="0"/>
              </a:spcBef>
              <a:buClrTx/>
              <a:buFontTx/>
              <a:buNone/>
            </a:pPr>
            <a:r>
              <a:rPr lang="en-US" sz="500" smtClean="0">
                <a:latin typeface="Arial" charset="0"/>
              </a:rPr>
              <a:t>	</a:t>
            </a:r>
          </a:p>
          <a:p>
            <a:pPr>
              <a:lnSpc>
                <a:spcPct val="80000"/>
              </a:lnSpc>
              <a:spcBef>
                <a:spcPct val="0"/>
              </a:spcBef>
              <a:buClrTx/>
              <a:buFontTx/>
              <a:buNone/>
            </a:pPr>
            <a:r>
              <a:rPr lang="en-US" sz="500" smtClean="0">
                <a:latin typeface="Arial" charset="0"/>
              </a:rPr>
              <a:t>	</a:t>
            </a:r>
          </a:p>
          <a:p>
            <a:pPr>
              <a:lnSpc>
                <a:spcPct val="80000"/>
              </a:lnSpc>
              <a:spcBef>
                <a:spcPct val="0"/>
              </a:spcBef>
              <a:buClrTx/>
              <a:buFontTx/>
              <a:buNone/>
            </a:pPr>
            <a:r>
              <a:rPr lang="en-US" sz="500" smtClean="0">
                <a:latin typeface="Arial" charset="0"/>
              </a:rPr>
              <a:t>	</a:t>
            </a:r>
          </a:p>
          <a:p>
            <a:pPr>
              <a:lnSpc>
                <a:spcPct val="80000"/>
              </a:lnSpc>
              <a:spcBef>
                <a:spcPct val="0"/>
              </a:spcBef>
              <a:buClrTx/>
              <a:buFontTx/>
              <a:buNone/>
            </a:pPr>
            <a:endParaRPr lang="en-US" sz="500" smtClean="0">
              <a:latin typeface="Arial" charset="0"/>
            </a:endParaRPr>
          </a:p>
          <a:p>
            <a:pPr>
              <a:lnSpc>
                <a:spcPct val="80000"/>
              </a:lnSpc>
              <a:spcBef>
                <a:spcPct val="0"/>
              </a:spcBef>
              <a:buClrTx/>
              <a:buFontTx/>
              <a:buNone/>
            </a:pPr>
            <a:r>
              <a:rPr lang="en-US" sz="500" smtClean="0">
                <a:latin typeface="Arial" charset="0"/>
              </a:rPr>
              <a:t>	</a:t>
            </a:r>
          </a:p>
          <a:p>
            <a:pPr>
              <a:lnSpc>
                <a:spcPct val="80000"/>
              </a:lnSpc>
              <a:spcBef>
                <a:spcPct val="0"/>
              </a:spcBef>
              <a:buClrTx/>
              <a:buFontTx/>
              <a:buNone/>
            </a:pPr>
            <a:endParaRPr lang="en-US" sz="500" smtClean="0">
              <a:latin typeface="Arial" charset="0"/>
            </a:endParaRPr>
          </a:p>
          <a:p>
            <a:pPr>
              <a:lnSpc>
                <a:spcPct val="80000"/>
              </a:lnSpc>
              <a:spcBef>
                <a:spcPct val="0"/>
              </a:spcBef>
              <a:buClrTx/>
              <a:buFontTx/>
              <a:buNone/>
            </a:pPr>
            <a:r>
              <a:rPr lang="en-US" sz="500" smtClean="0">
                <a:latin typeface="Arial" charset="0"/>
              </a:rPr>
              <a:t>	</a:t>
            </a:r>
            <a:r>
              <a:rPr lang="en-US" sz="2400" smtClean="0">
                <a:latin typeface="Arial" charset="0"/>
              </a:rPr>
              <a:t>131.   Accompanying the existence of the Maya people’s communal right to property under Article XXIII is a correspondent obligation on the State to recognize and guarantee the enjoyment of this right. In this regard, the Commission shares the view of the Inter-American Court of Human Rights that this obligation necessarily requires the State to effectively delimit and demarcate the territory to which the Maya people’s property right extends and to take the appropriate measures to protect the right of the Maya people in their territory, including official recognition of that right. In the Commission’s view, this necessarily includes engaging in effective and informed consultations with the Maya people concerning the boundaries of their territory, and that the traditional land use practices and customary land tenure system be taken into account in this process.</a:t>
            </a:r>
          </a:p>
          <a:p>
            <a:pPr eaLnBrk="1" hangingPunct="1">
              <a:lnSpc>
                <a:spcPct val="80000"/>
              </a:lnSpc>
              <a:buFont typeface="Wingdings" pitchFamily="2" charset="2"/>
              <a:buNone/>
            </a:pPr>
            <a:endParaRPr lang="en-US" sz="2400" smtClean="0">
              <a:latin typeface="Arial" charset="0"/>
            </a:endParaRPr>
          </a:p>
        </p:txBody>
      </p:sp>
      <p:sp>
        <p:nvSpPr>
          <p:cNvPr id="152579" name="Text Box 4"/>
          <p:cNvSpPr txBox="1">
            <a:spLocks noChangeArrowheads="1"/>
          </p:cNvSpPr>
          <p:nvPr/>
        </p:nvSpPr>
        <p:spPr bwMode="auto">
          <a:xfrm>
            <a:off x="381000" y="5105400"/>
            <a:ext cx="8077200" cy="1098550"/>
          </a:xfrm>
          <a:prstGeom prst="rect">
            <a:avLst/>
          </a:prstGeom>
          <a:noFill/>
          <a:ln w="9525">
            <a:noFill/>
            <a:miter lim="800000"/>
            <a:headEnd/>
            <a:tailEnd/>
          </a:ln>
        </p:spPr>
        <p:txBody>
          <a:bodyPr>
            <a:spAutoFit/>
          </a:bodyPr>
          <a:lstStyle/>
          <a:p>
            <a:pPr eaLnBrk="0" hangingPunct="0">
              <a:lnSpc>
                <a:spcPct val="90000"/>
              </a:lnSpc>
            </a:pPr>
            <a:endParaRPr lang="en-US" sz="2000">
              <a:solidFill>
                <a:srgbClr val="000000"/>
              </a:solidFill>
              <a:cs typeface="Times New Roman" pitchFamily="18" charset="0"/>
            </a:endParaRPr>
          </a:p>
          <a:p>
            <a:pPr eaLnBrk="0" hangingPunct="0">
              <a:lnSpc>
                <a:spcPct val="90000"/>
              </a:lnSpc>
            </a:pPr>
            <a:endParaRPr lang="en-US" sz="2000">
              <a:solidFill>
                <a:srgbClr val="000000"/>
              </a:solidFill>
              <a:cs typeface="Times New Roman" pitchFamily="18" charset="0"/>
            </a:endParaRPr>
          </a:p>
          <a:p>
            <a:pPr>
              <a:spcBef>
                <a:spcPct val="50000"/>
              </a:spcBef>
            </a:pPr>
            <a:endParaRPr lang="en-US" sz="2000">
              <a:solidFill>
                <a:srgbClr val="000000"/>
              </a:solidFill>
            </a:endParaRPr>
          </a:p>
        </p:txBody>
      </p:sp>
    </p:spTree>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sp>
        <p:nvSpPr>
          <p:cNvPr id="3" name="Content Placeholder 2"/>
          <p:cNvSpPr>
            <a:spLocks noGrp="1"/>
          </p:cNvSpPr>
          <p:nvPr>
            <p:ph idx="1"/>
          </p:nvPr>
        </p:nvSpPr>
        <p:spPr/>
        <p:txBody>
          <a:bodyPr>
            <a:normAutofit fontScale="85000" lnSpcReduction="20000"/>
          </a:bodyPr>
          <a:lstStyle/>
          <a:p>
            <a:pPr eaLnBrk="1" hangingPunct="1">
              <a:defRPr/>
            </a:pPr>
            <a:r>
              <a:rPr lang="en-US" dirty="0" smtClean="0"/>
              <a:t>Under this principle, the colonizing State asserts the power to extinguish indigenous peoples’ property rights in their traditional lands and their rights to self-determination in those lands. Under the Doctrine, the State also has the power, in essence, to extinguish our languages and religions, and even our existence by recognizing some, and not recognizing other indigenous peoples as being indigenous. The State, under this power of extinguishment, can even terminate that very act of recognition if it so desires with impunity. Williams</a:t>
            </a:r>
            <a:endParaRPr lang="en-US" dirty="0"/>
          </a:p>
        </p:txBody>
      </p:sp>
    </p:spTree>
  </p:cSld>
  <p:clrMapOvr>
    <a:masterClrMapping/>
  </p:clrMapOvr>
  <p:transition spd="slow">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Number Placeholder 5"/>
          <p:cNvSpPr>
            <a:spLocks noGrp="1"/>
          </p:cNvSpPr>
          <p:nvPr>
            <p:ph type="sldNum" sz="quarter" idx="12"/>
          </p:nvPr>
        </p:nvSpPr>
        <p:spPr>
          <a:noFill/>
          <a:ln>
            <a:miter lim="800000"/>
            <a:headEnd/>
            <a:tailEnd/>
          </a:ln>
        </p:spPr>
        <p:txBody>
          <a:bodyPr/>
          <a:lstStyle/>
          <a:p>
            <a:pPr fontAlgn="base">
              <a:spcBef>
                <a:spcPct val="0"/>
              </a:spcBef>
              <a:spcAft>
                <a:spcPct val="0"/>
              </a:spcAft>
            </a:pPr>
            <a:fld id="{D9869F50-507E-43C8-B4AB-A7D8A5FA2717}" type="slidenum">
              <a:rPr lang="en-US" smtClean="0"/>
              <a:pPr fontAlgn="base">
                <a:spcBef>
                  <a:spcPct val="0"/>
                </a:spcBef>
                <a:spcAft>
                  <a:spcPct val="0"/>
                </a:spcAft>
              </a:pPr>
              <a:t>40</a:t>
            </a:fld>
            <a:endParaRPr lang="en-US" smtClean="0"/>
          </a:p>
        </p:txBody>
      </p:sp>
      <p:sp>
        <p:nvSpPr>
          <p:cNvPr id="153602" name="Rectangle 2"/>
          <p:cNvSpPr>
            <a:spLocks noGrp="1" noChangeArrowheads="1"/>
          </p:cNvSpPr>
          <p:nvPr>
            <p:ph type="title"/>
          </p:nvPr>
        </p:nvSpPr>
        <p:spPr/>
        <p:txBody>
          <a:bodyPr/>
          <a:lstStyle/>
          <a:p>
            <a:pPr eaLnBrk="1" hangingPunct="1"/>
            <a:r>
              <a:rPr lang="en-US" sz="4000" smtClean="0"/>
              <a:t>Case of the Saramaka People v. Suriname November 28, 2007</a:t>
            </a:r>
          </a:p>
        </p:txBody>
      </p:sp>
      <p:sp>
        <p:nvSpPr>
          <p:cNvPr id="153603" name="Rectangle 3"/>
          <p:cNvSpPr>
            <a:spLocks noGrp="1" noChangeArrowheads="1"/>
          </p:cNvSpPr>
          <p:nvPr>
            <p:ph type="body" idx="1"/>
          </p:nvPr>
        </p:nvSpPr>
        <p:spPr>
          <a:xfrm>
            <a:off x="457200" y="1524000"/>
            <a:ext cx="8458200" cy="5105400"/>
          </a:xfrm>
        </p:spPr>
        <p:txBody>
          <a:bodyPr/>
          <a:lstStyle/>
          <a:p>
            <a:pPr eaLnBrk="1" hangingPunct="1">
              <a:lnSpc>
                <a:spcPct val="90000"/>
              </a:lnSpc>
            </a:pPr>
            <a:r>
              <a:rPr lang="en-US" sz="2400" smtClean="0"/>
              <a:t>105. The Court observes that although so-called judge-made law may certainly be a means for the recognition of the rights of individuals, particularly under common-law legal systems, the availability of such a procedure does not, in and of itself, comply with the State’s obligation to give legal effect to the rights recognized in the American Convention.  That is, the mere possibility of recognition of rights through a certain judicial process is no substitute for the actual recognition of such rights. In any case, the right of the members of the Saramaka people in particular, or members of indigenous and tribal communities in general, to collectively own their territory has not, as of yet, been recognized by any domestic court in Suriname.</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Number Placeholder 5"/>
          <p:cNvSpPr>
            <a:spLocks noGrp="1"/>
          </p:cNvSpPr>
          <p:nvPr>
            <p:ph type="sldNum" sz="quarter" idx="12"/>
          </p:nvPr>
        </p:nvSpPr>
        <p:spPr>
          <a:noFill/>
          <a:ln>
            <a:miter lim="800000"/>
            <a:headEnd/>
            <a:tailEnd/>
          </a:ln>
        </p:spPr>
        <p:txBody>
          <a:bodyPr/>
          <a:lstStyle/>
          <a:p>
            <a:pPr fontAlgn="base">
              <a:spcBef>
                <a:spcPct val="0"/>
              </a:spcBef>
              <a:spcAft>
                <a:spcPct val="0"/>
              </a:spcAft>
            </a:pPr>
            <a:fld id="{A1B6A21A-3D1A-4320-998F-36BCA41DF219}" type="slidenum">
              <a:rPr lang="en-US" smtClean="0"/>
              <a:pPr fontAlgn="base">
                <a:spcBef>
                  <a:spcPct val="0"/>
                </a:spcBef>
                <a:spcAft>
                  <a:spcPct val="0"/>
                </a:spcAft>
              </a:pPr>
              <a:t>41</a:t>
            </a:fld>
            <a:endParaRPr lang="en-US" smtClean="0"/>
          </a:p>
        </p:txBody>
      </p:sp>
      <p:sp>
        <p:nvSpPr>
          <p:cNvPr id="155650" name="Rectangle 2"/>
          <p:cNvSpPr>
            <a:spLocks noGrp="1" noChangeArrowheads="1"/>
          </p:cNvSpPr>
          <p:nvPr>
            <p:ph type="title"/>
          </p:nvPr>
        </p:nvSpPr>
        <p:spPr/>
        <p:txBody>
          <a:bodyPr/>
          <a:lstStyle/>
          <a:p>
            <a:pPr eaLnBrk="1" hangingPunct="1"/>
            <a:r>
              <a:rPr lang="en-US" sz="3600" smtClean="0"/>
              <a:t>Case of the Sawhoyamaxa Indigenous Community v. Paraguay</a:t>
            </a:r>
          </a:p>
        </p:txBody>
      </p:sp>
      <p:sp>
        <p:nvSpPr>
          <p:cNvPr id="155651" name="Rectangle 3"/>
          <p:cNvSpPr>
            <a:spLocks noGrp="1" noChangeArrowheads="1"/>
          </p:cNvSpPr>
          <p:nvPr>
            <p:ph type="body" idx="1"/>
          </p:nvPr>
        </p:nvSpPr>
        <p:spPr>
          <a:xfrm>
            <a:off x="381000" y="1676400"/>
            <a:ext cx="8305800" cy="5029200"/>
          </a:xfrm>
        </p:spPr>
        <p:txBody>
          <a:bodyPr/>
          <a:lstStyle/>
          <a:p>
            <a:pPr eaLnBrk="1" hangingPunct="1">
              <a:lnSpc>
                <a:spcPct val="80000"/>
              </a:lnSpc>
            </a:pPr>
            <a:r>
              <a:rPr lang="en-US" sz="2400" smtClean="0"/>
              <a:t>The following conclusions are drawn from the foregoing: 1) traditional possession of their lands by indigenous people has equivalent effects to those of a state-granted full property title; </a:t>
            </a:r>
          </a:p>
          <a:p>
            <a:pPr eaLnBrk="1" hangingPunct="1">
              <a:lnSpc>
                <a:spcPct val="80000"/>
              </a:lnSpc>
            </a:pPr>
            <a:r>
              <a:rPr lang="en-US" sz="2400" smtClean="0"/>
              <a:t>2) traditional possession entitles indigenous people to demand official recognition and registration of property title; </a:t>
            </a:r>
          </a:p>
          <a:p>
            <a:pPr eaLnBrk="1" hangingPunct="1">
              <a:lnSpc>
                <a:spcPct val="80000"/>
              </a:lnSpc>
            </a:pPr>
            <a:r>
              <a:rPr lang="en-US" sz="2400" smtClean="0"/>
              <a:t>3) the members of indigenous peoples who have unwillingly left their traditional lands, or lost possession thereof, maintain property rights thereto, even though they lack legal title, unless the lands have been lawfully transferred to third parties in good faith; and</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Number Placeholder 5"/>
          <p:cNvSpPr>
            <a:spLocks noGrp="1"/>
          </p:cNvSpPr>
          <p:nvPr>
            <p:ph type="sldNum" sz="quarter" idx="12"/>
          </p:nvPr>
        </p:nvSpPr>
        <p:spPr>
          <a:noFill/>
          <a:ln>
            <a:miter lim="800000"/>
            <a:headEnd/>
            <a:tailEnd/>
          </a:ln>
        </p:spPr>
        <p:txBody>
          <a:bodyPr/>
          <a:lstStyle/>
          <a:p>
            <a:pPr fontAlgn="base">
              <a:spcBef>
                <a:spcPct val="0"/>
              </a:spcBef>
              <a:spcAft>
                <a:spcPct val="0"/>
              </a:spcAft>
            </a:pPr>
            <a:fld id="{A43EBF40-A82B-4F5B-9D5D-9DEB613FB461}" type="slidenum">
              <a:rPr lang="en-US" smtClean="0"/>
              <a:pPr fontAlgn="base">
                <a:spcBef>
                  <a:spcPct val="0"/>
                </a:spcBef>
                <a:spcAft>
                  <a:spcPct val="0"/>
                </a:spcAft>
              </a:pPr>
              <a:t>42</a:t>
            </a:fld>
            <a:endParaRPr lang="en-US" smtClean="0"/>
          </a:p>
        </p:txBody>
      </p:sp>
      <p:sp>
        <p:nvSpPr>
          <p:cNvPr id="157698" name="Rectangle 2"/>
          <p:cNvSpPr>
            <a:spLocks noGrp="1" noChangeArrowheads="1"/>
          </p:cNvSpPr>
          <p:nvPr>
            <p:ph type="title"/>
          </p:nvPr>
        </p:nvSpPr>
        <p:spPr/>
        <p:txBody>
          <a:bodyPr/>
          <a:lstStyle/>
          <a:p>
            <a:pPr eaLnBrk="1" hangingPunct="1"/>
            <a:r>
              <a:rPr lang="en-US" smtClean="0"/>
              <a:t>Cont.</a:t>
            </a:r>
          </a:p>
        </p:txBody>
      </p:sp>
      <p:sp>
        <p:nvSpPr>
          <p:cNvPr id="157699" name="Rectangle 3"/>
          <p:cNvSpPr>
            <a:spLocks noGrp="1" noChangeArrowheads="1"/>
          </p:cNvSpPr>
          <p:nvPr>
            <p:ph type="body" idx="1"/>
          </p:nvPr>
        </p:nvSpPr>
        <p:spPr/>
        <p:txBody>
          <a:bodyPr/>
          <a:lstStyle/>
          <a:p>
            <a:pPr eaLnBrk="1" hangingPunct="1"/>
            <a:r>
              <a:rPr lang="en-US" smtClean="0"/>
              <a:t>4) the members of indigenous peoples who have unwillingly lost possession of their lands, when those lands have been lawfully transferred to innocent third parties, are entitled to restitution thereof or to obtain other lands of equal extension and quality. Consequently, possession is not a requisite conditioning the existence of indigenous land restitution rights. </a:t>
            </a:r>
          </a:p>
          <a:p>
            <a:pPr eaLnBrk="1" hangingPunct="1"/>
            <a:endParaRPr lang="en-US"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Number Placeholder 5"/>
          <p:cNvSpPr>
            <a:spLocks noGrp="1"/>
          </p:cNvSpPr>
          <p:nvPr>
            <p:ph type="sldNum" sz="quarter" idx="12"/>
          </p:nvPr>
        </p:nvSpPr>
        <p:spPr>
          <a:noFill/>
          <a:ln>
            <a:miter lim="800000"/>
            <a:headEnd/>
            <a:tailEnd/>
          </a:ln>
        </p:spPr>
        <p:txBody>
          <a:bodyPr/>
          <a:lstStyle/>
          <a:p>
            <a:pPr fontAlgn="base">
              <a:spcBef>
                <a:spcPct val="0"/>
              </a:spcBef>
              <a:spcAft>
                <a:spcPct val="0"/>
              </a:spcAft>
            </a:pPr>
            <a:fld id="{8692CE3D-0B60-41AD-A212-B75E560B9253}" type="slidenum">
              <a:rPr lang="en-US" smtClean="0"/>
              <a:pPr fontAlgn="base">
                <a:spcBef>
                  <a:spcPct val="0"/>
                </a:spcBef>
                <a:spcAft>
                  <a:spcPct val="0"/>
                </a:spcAft>
              </a:pPr>
              <a:t>43</a:t>
            </a:fld>
            <a:endParaRPr lang="en-US" smtClean="0"/>
          </a:p>
        </p:txBody>
      </p:sp>
      <p:sp>
        <p:nvSpPr>
          <p:cNvPr id="159746" name="Rectangle 2"/>
          <p:cNvSpPr>
            <a:spLocks noGrp="1" noChangeArrowheads="1"/>
          </p:cNvSpPr>
          <p:nvPr>
            <p:ph type="ctrTitle"/>
          </p:nvPr>
        </p:nvSpPr>
        <p:spPr>
          <a:xfrm>
            <a:off x="228600" y="0"/>
            <a:ext cx="8610600" cy="1431925"/>
          </a:xfrm>
        </p:spPr>
        <p:txBody>
          <a:bodyPr/>
          <a:lstStyle/>
          <a:p>
            <a:pPr eaLnBrk="1" hangingPunct="1"/>
            <a:r>
              <a:rPr lang="en-US" sz="3600" smtClean="0"/>
              <a:t>International Human Rights in Protection of Indigenous Peoples Rights </a:t>
            </a:r>
          </a:p>
        </p:txBody>
      </p:sp>
      <p:sp>
        <p:nvSpPr>
          <p:cNvPr id="159747" name="Rectangle 3"/>
          <p:cNvSpPr>
            <a:spLocks noGrp="1" noChangeArrowheads="1"/>
          </p:cNvSpPr>
          <p:nvPr>
            <p:ph type="subTitle" idx="1"/>
          </p:nvPr>
        </p:nvSpPr>
        <p:spPr>
          <a:xfrm>
            <a:off x="5334000" y="5943600"/>
            <a:ext cx="3657600" cy="762000"/>
          </a:xfrm>
        </p:spPr>
        <p:txBody>
          <a:bodyPr/>
          <a:lstStyle/>
          <a:p>
            <a:pPr eaLnBrk="1" hangingPunct="1"/>
            <a:r>
              <a:rPr lang="en-US" sz="1800" b="1" smtClean="0">
                <a:solidFill>
                  <a:srgbClr val="CC9900"/>
                </a:solidFill>
              </a:rPr>
              <a:t>Hul’qumi’num Nations</a:t>
            </a:r>
          </a:p>
          <a:p>
            <a:pPr eaLnBrk="1" hangingPunct="1"/>
            <a:r>
              <a:rPr lang="en-US" sz="1800" b="1" smtClean="0">
                <a:solidFill>
                  <a:srgbClr val="CC9900"/>
                </a:solidFill>
              </a:rPr>
              <a:t>Petition to IACHR</a:t>
            </a:r>
          </a:p>
        </p:txBody>
      </p:sp>
      <p:pic>
        <p:nvPicPr>
          <p:cNvPr id="159748" name="Picture 4" descr="P1020118"/>
          <p:cNvPicPr>
            <a:picLocks noChangeAspect="1" noChangeArrowheads="1"/>
          </p:cNvPicPr>
          <p:nvPr/>
        </p:nvPicPr>
        <p:blipFill>
          <a:blip r:embed="rId3"/>
          <a:srcRect/>
          <a:stretch>
            <a:fillRect/>
          </a:stretch>
        </p:blipFill>
        <p:spPr bwMode="auto">
          <a:xfrm>
            <a:off x="6172200" y="1981200"/>
            <a:ext cx="2819400" cy="1881188"/>
          </a:xfrm>
          <a:prstGeom prst="rect">
            <a:avLst/>
          </a:prstGeom>
          <a:noFill/>
          <a:ln w="9525">
            <a:noFill/>
            <a:miter lim="800000"/>
            <a:headEnd/>
            <a:tailEnd/>
          </a:ln>
        </p:spPr>
      </p:pic>
      <p:pic>
        <p:nvPicPr>
          <p:cNvPr id="159749" name="Picture 5" descr="P1020091"/>
          <p:cNvPicPr>
            <a:picLocks noChangeAspect="1" noChangeArrowheads="1"/>
          </p:cNvPicPr>
          <p:nvPr/>
        </p:nvPicPr>
        <p:blipFill>
          <a:blip r:embed="rId4"/>
          <a:srcRect/>
          <a:stretch>
            <a:fillRect/>
          </a:stretch>
        </p:blipFill>
        <p:spPr bwMode="auto">
          <a:xfrm>
            <a:off x="2971800" y="1295400"/>
            <a:ext cx="3124200" cy="2209800"/>
          </a:xfrm>
          <a:prstGeom prst="rect">
            <a:avLst/>
          </a:prstGeom>
          <a:noFill/>
          <a:ln w="9525">
            <a:noFill/>
            <a:miter lim="800000"/>
            <a:headEnd/>
            <a:tailEnd/>
          </a:ln>
        </p:spPr>
      </p:pic>
      <p:pic>
        <p:nvPicPr>
          <p:cNvPr id="159750" name="Picture 6" descr="Comisionada Luz Patricia Mejia 5"/>
          <p:cNvPicPr>
            <a:picLocks noChangeAspect="1" noChangeArrowheads="1"/>
          </p:cNvPicPr>
          <p:nvPr/>
        </p:nvPicPr>
        <p:blipFill>
          <a:blip r:embed="rId5"/>
          <a:srcRect/>
          <a:stretch>
            <a:fillRect/>
          </a:stretch>
        </p:blipFill>
        <p:spPr bwMode="auto">
          <a:xfrm>
            <a:off x="6705600" y="4038600"/>
            <a:ext cx="2133600" cy="1708150"/>
          </a:xfrm>
          <a:prstGeom prst="rect">
            <a:avLst/>
          </a:prstGeom>
          <a:noFill/>
          <a:ln w="9525">
            <a:noFill/>
            <a:miter lim="800000"/>
            <a:headEnd/>
            <a:tailEnd/>
          </a:ln>
        </p:spPr>
      </p:pic>
      <p:pic>
        <p:nvPicPr>
          <p:cNvPr id="159751" name="Picture 7" descr="Comisionado Felipe Gonzalez 2"/>
          <p:cNvPicPr>
            <a:picLocks noChangeAspect="1" noChangeArrowheads="1"/>
          </p:cNvPicPr>
          <p:nvPr/>
        </p:nvPicPr>
        <p:blipFill>
          <a:blip r:embed="rId6"/>
          <a:srcRect/>
          <a:stretch>
            <a:fillRect/>
          </a:stretch>
        </p:blipFill>
        <p:spPr bwMode="auto">
          <a:xfrm>
            <a:off x="3429000" y="4953000"/>
            <a:ext cx="1524000" cy="1905000"/>
          </a:xfrm>
          <a:prstGeom prst="rect">
            <a:avLst/>
          </a:prstGeom>
          <a:noFill/>
          <a:ln w="9525">
            <a:noFill/>
            <a:miter lim="800000"/>
            <a:headEnd/>
            <a:tailEnd/>
          </a:ln>
        </p:spPr>
      </p:pic>
      <p:pic>
        <p:nvPicPr>
          <p:cNvPr id="159752" name="Picture 8" descr="Comisionado Clare K Roberts 3"/>
          <p:cNvPicPr>
            <a:picLocks noChangeAspect="1" noChangeArrowheads="1"/>
          </p:cNvPicPr>
          <p:nvPr/>
        </p:nvPicPr>
        <p:blipFill>
          <a:blip r:embed="rId7"/>
          <a:srcRect/>
          <a:stretch>
            <a:fillRect/>
          </a:stretch>
        </p:blipFill>
        <p:spPr bwMode="auto">
          <a:xfrm>
            <a:off x="5029200" y="4038600"/>
            <a:ext cx="1600200" cy="1281113"/>
          </a:xfrm>
          <a:prstGeom prst="rect">
            <a:avLst/>
          </a:prstGeom>
          <a:noFill/>
          <a:ln w="9525">
            <a:noFill/>
            <a:miter lim="800000"/>
            <a:headEnd/>
            <a:tailEnd/>
          </a:ln>
        </p:spPr>
      </p:pic>
      <p:pic>
        <p:nvPicPr>
          <p:cNvPr id="159753" name="Picture 9" descr="Comisionado Paulo Sérgio Pinheiro 3"/>
          <p:cNvPicPr>
            <a:picLocks noChangeAspect="1" noChangeArrowheads="1"/>
          </p:cNvPicPr>
          <p:nvPr/>
        </p:nvPicPr>
        <p:blipFill>
          <a:blip r:embed="rId8"/>
          <a:srcRect/>
          <a:stretch>
            <a:fillRect/>
          </a:stretch>
        </p:blipFill>
        <p:spPr bwMode="auto">
          <a:xfrm>
            <a:off x="3276600" y="3581400"/>
            <a:ext cx="1600200" cy="1281113"/>
          </a:xfrm>
          <a:prstGeom prst="rect">
            <a:avLst/>
          </a:prstGeom>
          <a:noFill/>
          <a:ln w="9525">
            <a:noFill/>
            <a:miter lim="800000"/>
            <a:headEnd/>
            <a:tailEnd/>
          </a:ln>
        </p:spPr>
      </p:pic>
      <p:pic>
        <p:nvPicPr>
          <p:cNvPr id="159754" name="Picture 10" descr="Comisionado Florentin Melendez 3"/>
          <p:cNvPicPr>
            <a:picLocks noChangeAspect="1" noChangeArrowheads="1"/>
          </p:cNvPicPr>
          <p:nvPr/>
        </p:nvPicPr>
        <p:blipFill>
          <a:blip r:embed="rId9"/>
          <a:srcRect/>
          <a:stretch>
            <a:fillRect/>
          </a:stretch>
        </p:blipFill>
        <p:spPr bwMode="auto">
          <a:xfrm>
            <a:off x="152400" y="4191000"/>
            <a:ext cx="2965450" cy="1990725"/>
          </a:xfrm>
          <a:prstGeom prst="rect">
            <a:avLst/>
          </a:prstGeom>
          <a:noFill/>
          <a:ln w="9525">
            <a:noFill/>
            <a:miter lim="800000"/>
            <a:headEnd/>
            <a:tailEnd/>
          </a:ln>
        </p:spPr>
      </p:pic>
      <p:pic>
        <p:nvPicPr>
          <p:cNvPr id="159755" name="Picture 11" descr="100_1907"/>
          <p:cNvPicPr>
            <a:picLocks noChangeAspect="1" noChangeArrowheads="1"/>
          </p:cNvPicPr>
          <p:nvPr/>
        </p:nvPicPr>
        <p:blipFill>
          <a:blip r:embed="rId10"/>
          <a:srcRect/>
          <a:stretch>
            <a:fillRect/>
          </a:stretch>
        </p:blipFill>
        <p:spPr bwMode="auto">
          <a:xfrm>
            <a:off x="152400" y="1752600"/>
            <a:ext cx="2728913" cy="20462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Number Placeholder 5"/>
          <p:cNvSpPr>
            <a:spLocks noGrp="1"/>
          </p:cNvSpPr>
          <p:nvPr>
            <p:ph type="sldNum" sz="quarter" idx="12"/>
          </p:nvPr>
        </p:nvSpPr>
        <p:spPr>
          <a:noFill/>
          <a:ln>
            <a:miter lim="800000"/>
            <a:headEnd/>
            <a:tailEnd/>
          </a:ln>
        </p:spPr>
        <p:txBody>
          <a:bodyPr/>
          <a:lstStyle/>
          <a:p>
            <a:pPr fontAlgn="base">
              <a:spcBef>
                <a:spcPct val="0"/>
              </a:spcBef>
              <a:spcAft>
                <a:spcPct val="0"/>
              </a:spcAft>
            </a:pPr>
            <a:fld id="{A8A46FDF-E169-416C-A88C-C9D94EDFBD8B}" type="slidenum">
              <a:rPr lang="en-US" smtClean="0"/>
              <a:pPr fontAlgn="base">
                <a:spcBef>
                  <a:spcPct val="0"/>
                </a:spcBef>
                <a:spcAft>
                  <a:spcPct val="0"/>
                </a:spcAft>
              </a:pPr>
              <a:t>44</a:t>
            </a:fld>
            <a:endParaRPr lang="en-US" smtClean="0"/>
          </a:p>
        </p:txBody>
      </p:sp>
      <p:sp>
        <p:nvSpPr>
          <p:cNvPr id="161794" name="Rectangle 2"/>
          <p:cNvSpPr>
            <a:spLocks noGrp="1" noChangeArrowheads="1"/>
          </p:cNvSpPr>
          <p:nvPr>
            <p:ph type="title"/>
          </p:nvPr>
        </p:nvSpPr>
        <p:spPr/>
        <p:txBody>
          <a:bodyPr/>
          <a:lstStyle/>
          <a:p>
            <a:pPr eaLnBrk="1" hangingPunct="1"/>
            <a:r>
              <a:rPr lang="en-US" sz="4000" smtClean="0"/>
              <a:t>Hul’qumi’num Treaty Group v. Canada</a:t>
            </a:r>
          </a:p>
        </p:txBody>
      </p:sp>
      <p:sp>
        <p:nvSpPr>
          <p:cNvPr id="161795" name="Rectangle 3"/>
          <p:cNvSpPr>
            <a:spLocks noGrp="1" noChangeArrowheads="1"/>
          </p:cNvSpPr>
          <p:nvPr>
            <p:ph type="body" idx="1"/>
          </p:nvPr>
        </p:nvSpPr>
        <p:spPr/>
        <p:txBody>
          <a:bodyPr/>
          <a:lstStyle/>
          <a:p>
            <a:pPr eaLnBrk="1" hangingPunct="1">
              <a:lnSpc>
                <a:spcPct val="90000"/>
              </a:lnSpc>
            </a:pPr>
            <a:r>
              <a:rPr lang="en-US" sz="2800" smtClean="0"/>
              <a:t>The State’s unequivocal position is that private land is not on the table in the BCTC process. BC held a referendum, which BC says is still their position and mandate, stating that private lands are not included in the BCTC process. Canada has clearly said that compensation is not on the table in their Comprehensive Claims policy. </a:t>
            </a:r>
          </a:p>
          <a:p>
            <a:pPr eaLnBrk="1" hangingPunct="1">
              <a:lnSpc>
                <a:spcPct val="90000"/>
              </a:lnSpc>
            </a:pPr>
            <a:r>
              <a:rPr lang="en-US" sz="2800" smtClean="0"/>
              <a:t>The result of these two positions is that these lands are not on the table, either for return or fair compensation, except on the so called “willing seller willing buyer” basis. </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Number Placeholder 5"/>
          <p:cNvSpPr>
            <a:spLocks noGrp="1"/>
          </p:cNvSpPr>
          <p:nvPr>
            <p:ph type="sldNum" sz="quarter" idx="12"/>
          </p:nvPr>
        </p:nvSpPr>
        <p:spPr>
          <a:noFill/>
          <a:ln>
            <a:miter lim="800000"/>
            <a:headEnd/>
            <a:tailEnd/>
          </a:ln>
        </p:spPr>
        <p:txBody>
          <a:bodyPr/>
          <a:lstStyle/>
          <a:p>
            <a:pPr fontAlgn="base">
              <a:spcBef>
                <a:spcPct val="0"/>
              </a:spcBef>
              <a:spcAft>
                <a:spcPct val="0"/>
              </a:spcAft>
            </a:pPr>
            <a:fld id="{E73CC089-8CE3-4AD4-85E2-DA68AD50E938}" type="slidenum">
              <a:rPr lang="en-US" smtClean="0"/>
              <a:pPr fontAlgn="base">
                <a:spcBef>
                  <a:spcPct val="0"/>
                </a:spcBef>
                <a:spcAft>
                  <a:spcPct val="0"/>
                </a:spcAft>
              </a:pPr>
              <a:t>45</a:t>
            </a:fld>
            <a:endParaRPr lang="en-US" smtClean="0"/>
          </a:p>
        </p:txBody>
      </p:sp>
      <p:sp>
        <p:nvSpPr>
          <p:cNvPr id="163842" name="Rectangle 2"/>
          <p:cNvSpPr>
            <a:spLocks noGrp="1" noChangeArrowheads="1"/>
          </p:cNvSpPr>
          <p:nvPr>
            <p:ph type="title"/>
          </p:nvPr>
        </p:nvSpPr>
        <p:spPr/>
        <p:txBody>
          <a:bodyPr/>
          <a:lstStyle/>
          <a:p>
            <a:pPr eaLnBrk="1" hangingPunct="1"/>
            <a:r>
              <a:rPr lang="en-US" smtClean="0"/>
              <a:t>Admissibility ruling</a:t>
            </a:r>
          </a:p>
        </p:txBody>
      </p:sp>
      <p:sp>
        <p:nvSpPr>
          <p:cNvPr id="163843" name="Rectangle 3"/>
          <p:cNvSpPr>
            <a:spLocks noGrp="1" noChangeArrowheads="1"/>
          </p:cNvSpPr>
          <p:nvPr>
            <p:ph type="body" idx="1"/>
          </p:nvPr>
        </p:nvSpPr>
        <p:spPr/>
        <p:txBody>
          <a:bodyPr/>
          <a:lstStyle/>
          <a:p>
            <a:pPr eaLnBrk="1" hangingPunct="1">
              <a:lnSpc>
                <a:spcPct val="80000"/>
              </a:lnSpc>
            </a:pPr>
            <a:r>
              <a:rPr lang="en-US" sz="2800" smtClean="0"/>
              <a:t>In this ruling, the IACHR found that “by failing to resolve the HTG claims with regard to their ancestral lands, the BCTC process has demonstrated that it is not an effective mechanism to protect the right [to property] alleged by the alleged victims”. Indeed, examining the government’s position that if a First Nation does not wish to accept its terms negotiating, that it can litigate, the IACHR noted that “there is no due process of law to protect the property rights of the HTG to its ancestral lands”</a:t>
            </a:r>
          </a:p>
          <a:p>
            <a:pPr eaLnBrk="1" hangingPunct="1">
              <a:lnSpc>
                <a:spcPct val="80000"/>
              </a:lnSpc>
            </a:pPr>
            <a:endParaRPr lang="en-US" sz="280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Number Placeholder 5"/>
          <p:cNvSpPr>
            <a:spLocks noGrp="1"/>
          </p:cNvSpPr>
          <p:nvPr>
            <p:ph type="sldNum" sz="quarter" idx="12"/>
          </p:nvPr>
        </p:nvSpPr>
        <p:spPr>
          <a:noFill/>
          <a:ln>
            <a:miter lim="800000"/>
            <a:headEnd/>
            <a:tailEnd/>
          </a:ln>
        </p:spPr>
        <p:txBody>
          <a:bodyPr/>
          <a:lstStyle/>
          <a:p>
            <a:pPr fontAlgn="base">
              <a:spcBef>
                <a:spcPct val="0"/>
              </a:spcBef>
              <a:spcAft>
                <a:spcPct val="0"/>
              </a:spcAft>
            </a:pPr>
            <a:fld id="{44928FB7-A116-422D-A066-C64BDBEB4307}" type="slidenum">
              <a:rPr lang="en-US" smtClean="0"/>
              <a:pPr fontAlgn="base">
                <a:spcBef>
                  <a:spcPct val="0"/>
                </a:spcBef>
                <a:spcAft>
                  <a:spcPct val="0"/>
                </a:spcAft>
              </a:pPr>
              <a:t>46</a:t>
            </a:fld>
            <a:endParaRPr lang="en-US" smtClean="0"/>
          </a:p>
        </p:txBody>
      </p:sp>
      <p:sp>
        <p:nvSpPr>
          <p:cNvPr id="165890" name="Rectangle 2"/>
          <p:cNvSpPr>
            <a:spLocks noGrp="1" noChangeArrowheads="1"/>
          </p:cNvSpPr>
          <p:nvPr>
            <p:ph type="title"/>
          </p:nvPr>
        </p:nvSpPr>
        <p:spPr/>
        <p:txBody>
          <a:bodyPr/>
          <a:lstStyle/>
          <a:p>
            <a:pPr eaLnBrk="1" hangingPunct="1"/>
            <a:r>
              <a:rPr lang="en-US" smtClean="0"/>
              <a:t>Admissibility ruling</a:t>
            </a:r>
          </a:p>
        </p:txBody>
      </p:sp>
      <p:sp>
        <p:nvSpPr>
          <p:cNvPr id="165891" name="Rectangle 3"/>
          <p:cNvSpPr>
            <a:spLocks noGrp="1" noChangeArrowheads="1"/>
          </p:cNvSpPr>
          <p:nvPr>
            <p:ph type="body" idx="1"/>
          </p:nvPr>
        </p:nvSpPr>
        <p:spPr/>
        <p:txBody>
          <a:bodyPr/>
          <a:lstStyle/>
          <a:p>
            <a:pPr eaLnBrk="1" hangingPunct="1">
              <a:lnSpc>
                <a:spcPct val="80000"/>
              </a:lnSpc>
            </a:pPr>
            <a:r>
              <a:rPr lang="en-US" smtClean="0"/>
              <a:t>The IACHR observed that “the legal proceedings mentioned above [the Canadian court cases on aboriginal title] do not seem to provide any reasonable expectations of success, because Canadian jurisprudence has not obligated the State to set boundaries, demarcate, and record title deeds to lands of indigenous peoples, and, therefore, in the case of HTG, those remedies would not be effective under recognized general principles of international law.”</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14400" y="457200"/>
            <a:ext cx="8229600" cy="914400"/>
          </a:xfrm>
        </p:spPr>
        <p:txBody>
          <a:bodyPr rtlCol="0">
            <a:normAutofit fontScale="90000"/>
          </a:bodyPr>
          <a:lstStyle/>
          <a:p>
            <a:pPr eaLnBrk="1" fontAlgn="auto" hangingPunct="1">
              <a:spcAft>
                <a:spcPts val="0"/>
              </a:spcAft>
              <a:defRPr/>
            </a:pPr>
            <a:r>
              <a:rPr lang="en-US" altLang="ja-JP" sz="2400" b="1" dirty="0" smtClean="0">
                <a:cs typeface="Times New Roman" pitchFamily="18" charset="0"/>
              </a:rPr>
              <a:t/>
            </a:r>
            <a:br>
              <a:rPr lang="en-US" altLang="ja-JP" sz="2400" b="1" dirty="0" smtClean="0">
                <a:cs typeface="Times New Roman" pitchFamily="18" charset="0"/>
              </a:rPr>
            </a:br>
            <a:r>
              <a:rPr lang="en-US" altLang="ja-JP" sz="2000" b="1" u="sng" dirty="0" smtClean="0">
                <a:cs typeface="Times New Roman" pitchFamily="18" charset="0"/>
              </a:rPr>
              <a:t>The 20th Century  Indigenous Human Rights Era</a:t>
            </a:r>
            <a:r>
              <a:rPr lang="en-US" altLang="ja-JP" sz="2400" b="1" dirty="0" smtClean="0">
                <a:cs typeface="Times New Roman" pitchFamily="18" charset="0"/>
              </a:rPr>
              <a:t/>
            </a:r>
            <a:br>
              <a:rPr lang="en-US" altLang="ja-JP" sz="2400" b="1" dirty="0" smtClean="0">
                <a:cs typeface="Times New Roman" pitchFamily="18" charset="0"/>
              </a:rPr>
            </a:br>
            <a:r>
              <a:rPr lang="en-US" altLang="ja-JP" sz="2400" b="1" dirty="0" smtClean="0">
                <a:cs typeface="Times New Roman" pitchFamily="18" charset="0"/>
              </a:rPr>
              <a:t/>
            </a:r>
            <a:br>
              <a:rPr lang="en-US" altLang="ja-JP" sz="2400" b="1" dirty="0" smtClean="0">
                <a:cs typeface="Times New Roman" pitchFamily="18" charset="0"/>
              </a:rPr>
            </a:br>
            <a:r>
              <a:rPr lang="en-US" altLang="ja-JP" sz="2400" b="1" dirty="0" smtClean="0">
                <a:cs typeface="Times New Roman" pitchFamily="18" charset="0"/>
              </a:rPr>
              <a:t>UN Committee on the Elimination of Racial Discrimination     General  Recommendation No. 23 on Indigenous Peoples</a:t>
            </a:r>
            <a:br>
              <a:rPr lang="en-US" altLang="ja-JP" sz="2400" b="1" dirty="0" smtClean="0">
                <a:cs typeface="Times New Roman" pitchFamily="18" charset="0"/>
              </a:rPr>
            </a:br>
            <a:r>
              <a:rPr lang="en-US" altLang="ja-JP" sz="2400" b="1" dirty="0" smtClean="0">
                <a:cs typeface="Times New Roman" pitchFamily="18" charset="0"/>
              </a:rPr>
              <a:t> </a:t>
            </a:r>
            <a:r>
              <a:rPr lang="en-US" altLang="ja-JP" sz="1600" b="1" dirty="0" smtClean="0">
                <a:cs typeface="Times New Roman" pitchFamily="18" charset="0"/>
              </a:rPr>
              <a:t>                                                                   </a:t>
            </a:r>
            <a:r>
              <a:rPr lang="en-US" altLang="ja-JP" sz="2000" b="1" dirty="0" smtClean="0">
                <a:cs typeface="Times New Roman" pitchFamily="18" charset="0"/>
              </a:rPr>
              <a:t>(1997)</a:t>
            </a:r>
            <a:endParaRPr lang="en-US" sz="2000" b="1" u="sng" dirty="0" smtClean="0">
              <a:ea typeface="MS PGothic" pitchFamily="34" charset="-128"/>
              <a:cs typeface="Times New Roman" pitchFamily="18" charset="0"/>
            </a:endParaRPr>
          </a:p>
        </p:txBody>
      </p:sp>
      <p:sp>
        <p:nvSpPr>
          <p:cNvPr id="40962" name="Rectangle 3"/>
          <p:cNvSpPr>
            <a:spLocks noGrp="1" noChangeArrowheads="1"/>
          </p:cNvSpPr>
          <p:nvPr>
            <p:ph idx="1"/>
          </p:nvPr>
        </p:nvSpPr>
        <p:spPr>
          <a:xfrm>
            <a:off x="152400" y="2057400"/>
            <a:ext cx="8763000" cy="4648200"/>
          </a:xfrm>
          <a:noFill/>
          <a:ln>
            <a:noFill/>
          </a:ln>
          <a:extLst>
            <a:ext uri="{909E8E84-426E-40DD-AFC4-6F175D3DCCD1}"/>
            <a:ext uri="{91240B29-F687-4F45-9708-019B960494DF}"/>
          </a:extLst>
        </p:spPr>
        <p:style>
          <a:lnRef idx="3">
            <a:schemeClr val="lt1"/>
          </a:lnRef>
          <a:fillRef idx="1">
            <a:schemeClr val="dk1"/>
          </a:fillRef>
          <a:effectRef idx="1">
            <a:schemeClr val="dk1"/>
          </a:effectRef>
          <a:fontRef idx="minor">
            <a:schemeClr val="lt1"/>
          </a:fontRef>
        </p:style>
        <p:txBody>
          <a:bodyPr rtlCol="0">
            <a:normAutofit/>
          </a:bodyPr>
          <a:lstStyle/>
          <a:p>
            <a:pPr eaLnBrk="1" fontAlgn="auto" hangingPunct="1">
              <a:lnSpc>
                <a:spcPct val="105000"/>
              </a:lnSpc>
              <a:spcBef>
                <a:spcPct val="50000"/>
              </a:spcBef>
              <a:spcAft>
                <a:spcPts val="0"/>
              </a:spcAft>
              <a:buFontTx/>
              <a:buNone/>
              <a:defRPr/>
            </a:pPr>
            <a:r>
              <a:rPr lang="en-US" sz="2000" dirty="0" smtClean="0"/>
              <a:t>    </a:t>
            </a:r>
            <a:r>
              <a:rPr lang="en-US" sz="2000" b="1" i="1" dirty="0">
                <a:solidFill>
                  <a:schemeClr val="tx1"/>
                </a:solidFill>
              </a:rPr>
              <a:t>	</a:t>
            </a:r>
            <a:r>
              <a:rPr lang="en-US" sz="2800" b="1" i="1" dirty="0" smtClean="0">
                <a:solidFill>
                  <a:schemeClr val="tx1"/>
                </a:solidFill>
              </a:rPr>
              <a:t>“In many regions of the world indigenous peoples have been, and are still being, discriminated against and deprived of their human rights and fundamental freedoms … they have lost their land and resources to colonists, commercial companies and State enterprises. Consequently, the preservation of their culture and their historical identity has been and still is jeopardized.”</a:t>
            </a:r>
          </a:p>
          <a:p>
            <a:pPr eaLnBrk="1" fontAlgn="auto" hangingPunct="1">
              <a:lnSpc>
                <a:spcPct val="105000"/>
              </a:lnSpc>
              <a:spcBef>
                <a:spcPct val="50000"/>
              </a:spcBef>
              <a:spcAft>
                <a:spcPts val="0"/>
              </a:spcAft>
              <a:buFontTx/>
              <a:buNone/>
              <a:defRPr/>
            </a:pPr>
            <a:r>
              <a:rPr lang="en-US" sz="2000" b="1" i="1" dirty="0" smtClean="0"/>
              <a:t>		</a:t>
            </a:r>
            <a:endParaRPr lang="en-US" sz="2000" b="1" dirty="0" smtClean="0"/>
          </a:p>
        </p:txBody>
      </p:sp>
      <p:sp>
        <p:nvSpPr>
          <p:cNvPr id="167939" name="Slide Number Placeholder 1"/>
          <p:cNvSpPr>
            <a:spLocks noGrp="1"/>
          </p:cNvSpPr>
          <p:nvPr>
            <p:ph type="sldNum" sz="quarter" idx="12"/>
          </p:nvPr>
        </p:nvSpPr>
        <p:spPr>
          <a:noFill/>
          <a:ln>
            <a:miter lim="800000"/>
            <a:headEnd/>
            <a:tailEnd/>
          </a:ln>
        </p:spPr>
        <p:txBody>
          <a:bodyPr/>
          <a:lstStyle/>
          <a:p>
            <a:pPr fontAlgn="base">
              <a:spcAft>
                <a:spcPct val="0"/>
              </a:spcAft>
            </a:pPr>
            <a:fld id="{538B7C2F-2D86-4760-B4BB-BF36168BE145}" type="slidenum">
              <a:rPr lang="en-US" smtClean="0">
                <a:solidFill>
                  <a:schemeClr val="tx1"/>
                </a:solidFill>
              </a:rPr>
              <a:pPr fontAlgn="base">
                <a:spcAft>
                  <a:spcPct val="0"/>
                </a:spcAft>
              </a:pPr>
              <a:t>47</a:t>
            </a:fld>
            <a:endParaRPr lang="en-US" smtClean="0">
              <a:solidFill>
                <a:schemeClr val="tx1"/>
              </a:solidFill>
            </a:endParaRPr>
          </a:p>
        </p:txBody>
      </p:sp>
    </p:spTree>
  </p:cSld>
  <p:clrMapOvr>
    <a:masterClrMapping/>
  </p:clrMapOvr>
  <p:transition spd="slow">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381000"/>
            <a:ext cx="8229600" cy="6248400"/>
          </a:xfrm>
        </p:spPr>
        <p:txBody>
          <a:bodyPr rtlCol="0">
            <a:normAutofit/>
          </a:bodyPr>
          <a:lstStyle/>
          <a:p>
            <a:pPr marL="0" indent="0" eaLnBrk="1" fontAlgn="auto" hangingPunct="1">
              <a:spcAft>
                <a:spcPts val="0"/>
              </a:spcAft>
              <a:buFontTx/>
              <a:buNone/>
              <a:defRPr/>
            </a:pPr>
            <a:r>
              <a:rPr lang="en-US" sz="2000" b="1" u="sng" dirty="0" smtClean="0"/>
              <a:t>The 20th Century  Indigenous Human Rights Era</a:t>
            </a:r>
          </a:p>
          <a:p>
            <a:pPr marL="0" indent="0" eaLnBrk="1" fontAlgn="auto" hangingPunct="1">
              <a:spcAft>
                <a:spcPts val="0"/>
              </a:spcAft>
              <a:buFontTx/>
              <a:buNone/>
              <a:defRPr/>
            </a:pPr>
            <a:endParaRPr lang="en-US" sz="800" b="1" dirty="0" smtClean="0"/>
          </a:p>
          <a:p>
            <a:pPr marL="0" indent="0" eaLnBrk="1" fontAlgn="auto" hangingPunct="1">
              <a:spcAft>
                <a:spcPts val="0"/>
              </a:spcAft>
              <a:buFontTx/>
              <a:buNone/>
              <a:defRPr/>
            </a:pPr>
            <a:r>
              <a:rPr lang="en-US" sz="2800" b="1" dirty="0" smtClean="0"/>
              <a:t>UN HUMAN RIGHTS COMMITTEE</a:t>
            </a:r>
          </a:p>
          <a:p>
            <a:pPr marL="0" indent="0" eaLnBrk="1" fontAlgn="auto" hangingPunct="1">
              <a:spcAft>
                <a:spcPts val="0"/>
              </a:spcAft>
              <a:buFontTx/>
              <a:buNone/>
              <a:defRPr/>
            </a:pPr>
            <a:r>
              <a:rPr lang="en-US" sz="2400" i="1" dirty="0" smtClean="0">
                <a:solidFill>
                  <a:schemeClr val="tx2"/>
                </a:solidFill>
              </a:rPr>
              <a:t>Comments on Canada (1999)</a:t>
            </a:r>
          </a:p>
          <a:p>
            <a:pPr eaLnBrk="1" fontAlgn="auto" hangingPunct="1">
              <a:spcAft>
                <a:spcPts val="0"/>
              </a:spcAft>
              <a:buFont typeface="Arial" pitchFamily="34" charset="0"/>
              <a:buChar char="•"/>
              <a:defRPr/>
            </a:pPr>
            <a:endParaRPr lang="en-US" sz="800" dirty="0" smtClean="0"/>
          </a:p>
          <a:p>
            <a:pPr marL="0" indent="0" eaLnBrk="1" fontAlgn="auto" hangingPunct="1">
              <a:spcAft>
                <a:spcPts val="0"/>
              </a:spcAft>
              <a:buFontTx/>
              <a:buNone/>
              <a:defRPr/>
            </a:pPr>
            <a:r>
              <a:rPr lang="en-US" sz="2800" b="1" i="1" dirty="0" smtClean="0"/>
              <a:t>“The Human Rights Committee recommended that Canada reform its laws and internal policies to guarantee the full enjoyment of rights over land and resources for the indigenous people of Canada.  Additionally, the Committee recommended that Canada abandon “the practice of extinguishing inherent aboriginal rights … as incompatible with article 1 of the Covenant. “</a:t>
            </a:r>
            <a:endParaRPr lang="en-US" sz="2800" b="1" i="1" dirty="0"/>
          </a:p>
        </p:txBody>
      </p:sp>
      <p:sp>
        <p:nvSpPr>
          <p:cNvPr id="168962" name="Slide Number Placeholder 1"/>
          <p:cNvSpPr>
            <a:spLocks noGrp="1"/>
          </p:cNvSpPr>
          <p:nvPr>
            <p:ph type="sldNum" sz="quarter" idx="12"/>
          </p:nvPr>
        </p:nvSpPr>
        <p:spPr>
          <a:noFill/>
          <a:ln>
            <a:miter lim="800000"/>
            <a:headEnd/>
            <a:tailEnd/>
          </a:ln>
        </p:spPr>
        <p:txBody>
          <a:bodyPr/>
          <a:lstStyle/>
          <a:p>
            <a:pPr fontAlgn="base">
              <a:spcAft>
                <a:spcPct val="0"/>
              </a:spcAft>
            </a:pPr>
            <a:fld id="{88A92BC8-AFB6-47A1-940B-4CDAB66E8BED}" type="slidenum">
              <a:rPr lang="en-US" smtClean="0">
                <a:solidFill>
                  <a:schemeClr val="tx1"/>
                </a:solidFill>
              </a:rPr>
              <a:pPr fontAlgn="base">
                <a:spcAft>
                  <a:spcPct val="0"/>
                </a:spcAft>
              </a:pPr>
              <a:t>48</a:t>
            </a:fld>
            <a:endParaRPr lang="en-US" smtClean="0">
              <a:solidFill>
                <a:schemeClr val="tx1"/>
              </a:solidFill>
            </a:endParaRPr>
          </a:p>
        </p:txBody>
      </p:sp>
    </p:spTree>
  </p:cSld>
  <p:clrMapOvr>
    <a:masterClrMapping/>
  </p:clrMapOvr>
  <p:transition spd="slow">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239713" y="1676400"/>
            <a:ext cx="8839200" cy="3970338"/>
          </a:xfrm>
          <a:prstGeom prst="rect">
            <a:avLst/>
          </a:prstGeom>
          <a:noFill/>
          <a:ln w="9525">
            <a:noFill/>
            <a:miter lim="800000"/>
            <a:headEnd/>
            <a:tailEnd/>
          </a:ln>
        </p:spPr>
        <p:txBody>
          <a:bodyPr anchor="ctr">
            <a:spAutoFit/>
          </a:bodyPr>
          <a:lstStyle/>
          <a:p>
            <a:pPr eaLnBrk="0" hangingPunct="0">
              <a:tabLst>
                <a:tab pos="457200" algn="l"/>
              </a:tabLst>
            </a:pPr>
            <a:r>
              <a:rPr lang="en-US" sz="2800" b="1" i="1">
                <a:latin typeface="Calibri" pitchFamily="34" charset="0"/>
              </a:rPr>
              <a:t>“The Committee, while noting that the State party has withdrawn, since 1998, the requirement for an express reference to extinguishment of Aboriginal rights and titles either in a comprehensive claim agreement or in the settlement legislation ratifying the agreement, remains concerned that the new approaches, namely the “modified rights model” and the “non-assertion model”, do not differ much from the extinguishment and surrender approach.” </a:t>
            </a:r>
          </a:p>
        </p:txBody>
      </p:sp>
      <p:sp>
        <p:nvSpPr>
          <p:cNvPr id="9219" name="Rectangle 5"/>
          <p:cNvSpPr>
            <a:spLocks noChangeArrowheads="1"/>
          </p:cNvSpPr>
          <p:nvPr/>
        </p:nvSpPr>
        <p:spPr bwMode="auto">
          <a:xfrm>
            <a:off x="1676400" y="304800"/>
            <a:ext cx="7281863" cy="1200150"/>
          </a:xfrm>
          <a:prstGeom prst="rect">
            <a:avLst/>
          </a:prstGeom>
          <a:noFill/>
          <a:ln w="9525">
            <a:noFill/>
            <a:miter lim="800000"/>
            <a:headEnd/>
            <a:tailEnd/>
          </a:ln>
        </p:spPr>
        <p:txBody>
          <a:bodyPr>
            <a:spAutoFit/>
          </a:bodyPr>
          <a:lstStyle/>
          <a:p>
            <a:pPr eaLnBrk="0" hangingPunct="0"/>
            <a:r>
              <a:rPr lang="en-US" sz="2000" b="1" u="sng">
                <a:latin typeface="Calibri" pitchFamily="34" charset="0"/>
              </a:rPr>
              <a:t>The 21</a:t>
            </a:r>
            <a:r>
              <a:rPr lang="en-US" sz="2000" b="1" u="sng" baseline="30000">
                <a:latin typeface="Calibri" pitchFamily="34" charset="0"/>
              </a:rPr>
              <a:t>st</a:t>
            </a:r>
            <a:r>
              <a:rPr lang="en-US" sz="2000" b="1" u="sng">
                <a:latin typeface="Calibri" pitchFamily="34" charset="0"/>
              </a:rPr>
              <a:t> Century Indigenous Rights Era</a:t>
            </a:r>
          </a:p>
          <a:p>
            <a:pPr eaLnBrk="0" hangingPunct="0"/>
            <a:endParaRPr lang="en-US" sz="800" b="1">
              <a:latin typeface="Calibri" pitchFamily="34" charset="0"/>
            </a:endParaRPr>
          </a:p>
          <a:p>
            <a:pPr eaLnBrk="0" hangingPunct="0"/>
            <a:r>
              <a:rPr lang="en-US" sz="2400" b="1">
                <a:latin typeface="Calibri" pitchFamily="34" charset="0"/>
              </a:rPr>
              <a:t>UN Committee on Economic, Social and Cultural Rights</a:t>
            </a:r>
            <a:r>
              <a:rPr lang="en-US" sz="2000" b="1" i="1">
                <a:latin typeface="Calibri" pitchFamily="34" charset="0"/>
              </a:rPr>
              <a:t>      </a:t>
            </a:r>
          </a:p>
          <a:p>
            <a:pPr eaLnBrk="0" hangingPunct="0"/>
            <a:r>
              <a:rPr lang="en-US" sz="2000" b="1" i="1">
                <a:latin typeface="Calibri" pitchFamily="34" charset="0"/>
              </a:rPr>
              <a:t>Concluding Observations: Canada</a:t>
            </a:r>
            <a:r>
              <a:rPr lang="en-US" sz="2000" b="1">
                <a:latin typeface="Calibri" pitchFamily="34" charset="0"/>
              </a:rPr>
              <a:t> (May 22, 2006), at para. 16.</a:t>
            </a:r>
            <a:r>
              <a:rPr lang="en-US" sz="2000">
                <a:latin typeface="Calibri" pitchFamily="34" charset="0"/>
              </a:rPr>
              <a:t> </a:t>
            </a:r>
          </a:p>
        </p:txBody>
      </p:sp>
      <p:sp>
        <p:nvSpPr>
          <p:cNvPr id="169987" name="Slide Number Placeholder 1"/>
          <p:cNvSpPr>
            <a:spLocks noGrp="1"/>
          </p:cNvSpPr>
          <p:nvPr>
            <p:ph type="sldNum" sz="quarter" idx="12"/>
          </p:nvPr>
        </p:nvSpPr>
        <p:spPr>
          <a:noFill/>
          <a:ln>
            <a:miter lim="800000"/>
            <a:headEnd/>
            <a:tailEnd/>
          </a:ln>
        </p:spPr>
        <p:txBody>
          <a:bodyPr/>
          <a:lstStyle/>
          <a:p>
            <a:pPr fontAlgn="base">
              <a:spcAft>
                <a:spcPct val="0"/>
              </a:spcAft>
            </a:pPr>
            <a:fld id="{7B4F20B2-A1B5-45FA-B2C8-48ACBCCEF4D1}" type="slidenum">
              <a:rPr lang="en-US" smtClean="0">
                <a:solidFill>
                  <a:schemeClr val="tx1"/>
                </a:solidFill>
              </a:rPr>
              <a:pPr fontAlgn="base">
                <a:spcAft>
                  <a:spcPct val="0"/>
                </a:spcAft>
              </a:pPr>
              <a:t>49</a:t>
            </a:fld>
            <a:endParaRPr lang="en-US" smtClean="0">
              <a:solidFill>
                <a:schemeClr val="tx1"/>
              </a:solidFil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xEl>
                                              <p:pRg st="2" end="2"/>
                                            </p:txEl>
                                          </p:spTgt>
                                        </p:tgtEl>
                                        <p:attrNameLst>
                                          <p:attrName>style.visibility</p:attrName>
                                        </p:attrNameLst>
                                      </p:cBhvr>
                                      <p:to>
                                        <p:strVal val="visible"/>
                                      </p:to>
                                    </p:set>
                                    <p:animEffect transition="in" filter="fade">
                                      <p:cBhvr>
                                        <p:cTn id="7" dur="500"/>
                                        <p:tgtEl>
                                          <p:spTgt spid="921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219">
                                            <p:txEl>
                                              <p:pRg st="3" end="3"/>
                                            </p:txEl>
                                          </p:spTgt>
                                        </p:tgtEl>
                                        <p:attrNameLst>
                                          <p:attrName>style.visibility</p:attrName>
                                        </p:attrNameLst>
                                      </p:cBhvr>
                                      <p:to>
                                        <p:strVal val="visible"/>
                                      </p:to>
                                    </p:set>
                                    <p:animEffect transition="in" filter="fade">
                                      <p:cBhvr>
                                        <p:cTn id="10" dur="500"/>
                                        <p:tgtEl>
                                          <p:spTgt spid="9219">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5602">
                                            <p:txEl>
                                              <p:pRg st="0" end="0"/>
                                            </p:txEl>
                                          </p:spTgt>
                                        </p:tgtEl>
                                        <p:attrNameLst>
                                          <p:attrName>style.visibility</p:attrName>
                                        </p:attrNameLst>
                                      </p:cBhvr>
                                      <p:to>
                                        <p:strVal val="visible"/>
                                      </p:to>
                                    </p:set>
                                    <p:animEffect transition="in" filter="fade">
                                      <p:cBhvr>
                                        <p:cTn id="15" dur="500"/>
                                        <p:tgtEl>
                                          <p:spTgt spid="256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sp>
        <p:nvSpPr>
          <p:cNvPr id="3" name="Content Placeholder 2"/>
          <p:cNvSpPr>
            <a:spLocks noGrp="1"/>
          </p:cNvSpPr>
          <p:nvPr>
            <p:ph idx="1"/>
          </p:nvPr>
        </p:nvSpPr>
        <p:spPr/>
        <p:txBody>
          <a:bodyPr>
            <a:normAutofit fontScale="85000" lnSpcReduction="10000"/>
          </a:bodyPr>
          <a:lstStyle/>
          <a:p>
            <a:pPr eaLnBrk="1" hangingPunct="1">
              <a:defRPr/>
            </a:pPr>
            <a:r>
              <a:rPr lang="en-US" dirty="0"/>
              <a:t>W</a:t>
            </a:r>
            <a:r>
              <a:rPr lang="en-US" dirty="0" smtClean="0"/>
              <a:t>hat has impacted and continues to impact Indigenous nations and peoples is not so much the idea of “discovery,” but the centuries of treating the domination and dehumanization of originally free nations and peoples as legitimate.</a:t>
            </a:r>
          </a:p>
          <a:p>
            <a:pPr eaLnBrk="1" hangingPunct="1">
              <a:defRPr/>
            </a:pPr>
            <a:r>
              <a:rPr lang="en-US" dirty="0" smtClean="0"/>
              <a:t>The Doctrine of Christian Discovery and Domination refers to patterns of thought and dogma used to legitimize the domination of originally free and independent nations and peoples.  Williams</a:t>
            </a:r>
            <a:endParaRPr lang="en-US" dirty="0"/>
          </a:p>
        </p:txBody>
      </p:sp>
    </p:spTree>
  </p:cSld>
  <p:clrMapOvr>
    <a:masterClrMapping/>
  </p:clrMapOvr>
  <p:transition spd="slow">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 y="38100"/>
            <a:ext cx="8839200" cy="1295400"/>
          </a:xfrm>
        </p:spPr>
        <p:txBody>
          <a:bodyPr/>
          <a:lstStyle/>
          <a:p>
            <a:pPr eaLnBrk="1" hangingPunct="1">
              <a:defRPr/>
            </a:pPr>
            <a:r>
              <a:rPr lang="en-US" sz="2000" b="1" smtClean="0"/>
              <a:t>      United Nations Declaration on the Rights of Indigenous Peoples</a:t>
            </a:r>
          </a:p>
        </p:txBody>
      </p:sp>
      <p:sp>
        <p:nvSpPr>
          <p:cNvPr id="171010" name="Rectangle 3"/>
          <p:cNvSpPr>
            <a:spLocks noGrp="1" noChangeArrowheads="1"/>
          </p:cNvSpPr>
          <p:nvPr>
            <p:ph idx="1"/>
          </p:nvPr>
        </p:nvSpPr>
        <p:spPr>
          <a:xfrm>
            <a:off x="-533400" y="0"/>
            <a:ext cx="9677400" cy="6248400"/>
          </a:xfrm>
        </p:spPr>
        <p:txBody>
          <a:bodyPr/>
          <a:lstStyle/>
          <a:p>
            <a:pPr marL="609600" indent="-609600" eaLnBrk="1" hangingPunct="1">
              <a:lnSpc>
                <a:spcPct val="80000"/>
              </a:lnSpc>
              <a:buFontTx/>
              <a:buNone/>
            </a:pPr>
            <a:r>
              <a:rPr lang="en-US" sz="1400" b="1" smtClean="0"/>
              <a:t>                 	</a:t>
            </a:r>
            <a:r>
              <a:rPr lang="en-US" sz="1800" b="1" smtClean="0"/>
              <a:t>             			</a:t>
            </a:r>
            <a:r>
              <a:rPr lang="en-US" sz="2000" b="1" smtClean="0"/>
              <a:t>   		            			 </a:t>
            </a:r>
            <a:r>
              <a:rPr lang="en-US" sz="2000" b="1" smtClean="0">
                <a:solidFill>
                  <a:schemeClr val="tx2"/>
                </a:solidFill>
              </a:rPr>
              <a:t>			   				   		</a:t>
            </a:r>
          </a:p>
          <a:p>
            <a:pPr marL="609600" indent="-609600" eaLnBrk="1" hangingPunct="1">
              <a:lnSpc>
                <a:spcPct val="80000"/>
              </a:lnSpc>
              <a:buFontTx/>
              <a:buNone/>
            </a:pPr>
            <a:r>
              <a:rPr lang="en-US" sz="2000" b="1" smtClean="0">
                <a:solidFill>
                  <a:schemeClr val="tx2"/>
                </a:solidFill>
              </a:rPr>
              <a:t>											</a:t>
            </a:r>
            <a:r>
              <a:rPr lang="en-US" sz="2400" b="1" smtClean="0">
                <a:solidFill>
                  <a:schemeClr val="tx2"/>
                </a:solidFill>
              </a:rPr>
              <a:t>                                                 			                 </a:t>
            </a:r>
            <a:r>
              <a:rPr lang="en-US" sz="2400" b="1" u="sng" smtClean="0">
                <a:solidFill>
                  <a:schemeClr val="tx2"/>
                </a:solidFill>
              </a:rPr>
              <a:t>Article 27</a:t>
            </a:r>
          </a:p>
          <a:p>
            <a:pPr marL="609600" indent="-609600" eaLnBrk="1" hangingPunct="1">
              <a:lnSpc>
                <a:spcPct val="80000"/>
              </a:lnSpc>
              <a:buFontTx/>
              <a:buNone/>
            </a:pPr>
            <a:endParaRPr lang="en-US" sz="800" b="1" smtClean="0"/>
          </a:p>
          <a:p>
            <a:pPr marL="609600" indent="-609600" eaLnBrk="1" hangingPunct="1">
              <a:lnSpc>
                <a:spcPct val="80000"/>
              </a:lnSpc>
              <a:buFontTx/>
              <a:buNone/>
            </a:pPr>
            <a:r>
              <a:rPr lang="en-US" sz="2400" b="1" smtClean="0"/>
              <a:t>	States shall establish and implement, in conjunction with indigenous peoples concerned, a fair, independent, impartial, open and transparent process, giving due recognition to indigenous peoples’ laws, traditions, customs and land tenure systems, to recognize and adjudicate the rights of indigenous peoples pertaining to their lands, territories and resources, including those which were traditionally owned or otherwise occupied or used. Indigenous peoples shall have the right to participate in this process.					  				                				    				       </a:t>
            </a:r>
            <a:r>
              <a:rPr lang="en-US" sz="2400" b="1" u="sng" smtClean="0">
                <a:solidFill>
                  <a:schemeClr val="tx2"/>
                </a:solidFill>
              </a:rPr>
              <a:t>Article 28</a:t>
            </a:r>
          </a:p>
          <a:p>
            <a:pPr marL="609600" indent="-609600" eaLnBrk="1" hangingPunct="1">
              <a:lnSpc>
                <a:spcPct val="80000"/>
              </a:lnSpc>
              <a:buFontTx/>
              <a:buNone/>
            </a:pPr>
            <a:endParaRPr lang="en-US" sz="800" b="1" u="sng" smtClean="0">
              <a:solidFill>
                <a:schemeClr val="tx2"/>
              </a:solidFill>
            </a:endParaRPr>
          </a:p>
          <a:p>
            <a:pPr marL="609600" indent="-609600" eaLnBrk="1" hangingPunct="1">
              <a:lnSpc>
                <a:spcPct val="80000"/>
              </a:lnSpc>
              <a:buFontTx/>
              <a:buNone/>
            </a:pPr>
            <a:r>
              <a:rPr lang="en-US" sz="2400" b="1" smtClean="0"/>
              <a:t>	Indigenous peoples have the right to redress, by means that can include restitution or, when this is not possible, of a just, fair and equitable compensation, for the lands, territories and resources which they have traditionally owned or otherwise occupied or used, and which have been confiscated, taken, occupied, used or damaged without their free, prior and informed consent.</a:t>
            </a:r>
          </a:p>
          <a:p>
            <a:pPr marL="609600" indent="-609600" eaLnBrk="1" hangingPunct="1">
              <a:lnSpc>
                <a:spcPct val="80000"/>
              </a:lnSpc>
              <a:buFontTx/>
              <a:buAutoNum type="arabicPeriod" startAt="3"/>
            </a:pPr>
            <a:endParaRPr lang="en-US" sz="1800" b="1" smtClean="0"/>
          </a:p>
        </p:txBody>
      </p:sp>
      <p:sp>
        <p:nvSpPr>
          <p:cNvPr id="171011" name="Slide Number Placeholder 1"/>
          <p:cNvSpPr>
            <a:spLocks noGrp="1"/>
          </p:cNvSpPr>
          <p:nvPr>
            <p:ph type="sldNum" sz="quarter" idx="12"/>
          </p:nvPr>
        </p:nvSpPr>
        <p:spPr>
          <a:noFill/>
          <a:ln>
            <a:miter lim="800000"/>
            <a:headEnd/>
            <a:tailEnd/>
          </a:ln>
        </p:spPr>
        <p:txBody>
          <a:bodyPr/>
          <a:lstStyle/>
          <a:p>
            <a:pPr fontAlgn="base">
              <a:spcAft>
                <a:spcPct val="0"/>
              </a:spcAft>
            </a:pPr>
            <a:fld id="{04598E78-C91F-4D3E-93E3-1EA83A67760B}" type="slidenum">
              <a:rPr lang="en-US" smtClean="0">
                <a:solidFill>
                  <a:schemeClr val="tx1"/>
                </a:solidFill>
              </a:rPr>
              <a:pPr fontAlgn="base">
                <a:spcAft>
                  <a:spcPct val="0"/>
                </a:spcAft>
              </a:pPr>
              <a:t>50</a:t>
            </a:fld>
            <a:endParaRPr lang="en-US" smtClean="0">
              <a:solidFill>
                <a:schemeClr val="tx1"/>
              </a:solidFill>
            </a:endParaRPr>
          </a:p>
        </p:txBody>
      </p:sp>
    </p:spTree>
  </p:cSld>
  <p:clrMapOvr>
    <a:masterClrMapping/>
  </p:clrMapOvr>
  <p:transition spd="slow">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610600" cy="4830763"/>
          </a:xfrm>
        </p:spPr>
        <p:txBody>
          <a:bodyPr rtlCol="0">
            <a:normAutofit lnSpcReduction="10000"/>
          </a:bodyPr>
          <a:lstStyle/>
          <a:p>
            <a:pPr marL="0" indent="0" eaLnBrk="1" fontAlgn="auto" hangingPunct="1">
              <a:spcAft>
                <a:spcPts val="0"/>
              </a:spcAft>
              <a:buFontTx/>
              <a:buNone/>
              <a:defRPr/>
            </a:pPr>
            <a:r>
              <a:rPr lang="en-US" sz="2000" b="1" i="1" dirty="0" smtClean="0">
                <a:solidFill>
                  <a:schemeClr val="tx2"/>
                </a:solidFill>
              </a:rPr>
              <a:t>Report of the UN Special Rapporteur on the situation of the human rights and fundamental freedoms of indigenous peoples,                          S. James Anaya  </a:t>
            </a:r>
            <a:r>
              <a:rPr lang="en-US" sz="2000" b="1" dirty="0" smtClean="0">
                <a:solidFill>
                  <a:schemeClr val="tx2"/>
                </a:solidFill>
              </a:rPr>
              <a:t>(2008)</a:t>
            </a:r>
            <a:r>
              <a:rPr lang="en-US" sz="1800" b="1" dirty="0" smtClean="0">
                <a:solidFill>
                  <a:schemeClr val="tx2"/>
                </a:solidFill>
              </a:rPr>
              <a:t>	</a:t>
            </a:r>
          </a:p>
          <a:p>
            <a:pPr eaLnBrk="1" fontAlgn="auto" hangingPunct="1">
              <a:spcAft>
                <a:spcPts val="0"/>
              </a:spcAft>
              <a:buFont typeface="Arial" pitchFamily="34" charset="0"/>
              <a:buChar char="•"/>
              <a:defRPr/>
            </a:pPr>
            <a:endParaRPr lang="en-US" sz="2000" dirty="0" smtClean="0"/>
          </a:p>
          <a:p>
            <a:pPr marL="0" indent="0" eaLnBrk="1" fontAlgn="auto" hangingPunct="1">
              <a:spcAft>
                <a:spcPts val="0"/>
              </a:spcAft>
              <a:buFontTx/>
              <a:buNone/>
              <a:defRPr/>
            </a:pPr>
            <a:r>
              <a:rPr lang="en-US" sz="2800" b="1" i="1" dirty="0" smtClean="0"/>
              <a:t>“Accordingly, the Declaration does not attempt to bestow indigenous peoples with a set of special or new human rights, but rather provides a contextualized elaboration of general human rights principles and rights as they relate to the specific historical, cultural and social circumstances of indigenous peoples. …From this perspective, the standards of the Declaration connect to existing State obligations under other human rights instruments.”</a:t>
            </a:r>
          </a:p>
          <a:p>
            <a:pPr eaLnBrk="1" fontAlgn="auto" hangingPunct="1">
              <a:spcAft>
                <a:spcPts val="0"/>
              </a:spcAft>
              <a:buFont typeface="Arial" pitchFamily="34" charset="0"/>
              <a:buChar char="•"/>
              <a:defRPr/>
            </a:pPr>
            <a:endParaRPr lang="en-US" dirty="0"/>
          </a:p>
        </p:txBody>
      </p:sp>
      <p:sp>
        <p:nvSpPr>
          <p:cNvPr id="172034" name="Slide Number Placeholder 1"/>
          <p:cNvSpPr>
            <a:spLocks noGrp="1"/>
          </p:cNvSpPr>
          <p:nvPr>
            <p:ph type="sldNum" sz="quarter" idx="12"/>
          </p:nvPr>
        </p:nvSpPr>
        <p:spPr>
          <a:noFill/>
          <a:ln>
            <a:miter lim="800000"/>
            <a:headEnd/>
            <a:tailEnd/>
          </a:ln>
        </p:spPr>
        <p:txBody>
          <a:bodyPr/>
          <a:lstStyle/>
          <a:p>
            <a:pPr fontAlgn="base">
              <a:spcAft>
                <a:spcPct val="0"/>
              </a:spcAft>
            </a:pPr>
            <a:fld id="{97D8A34C-E5B3-4FA4-96B9-C1EC704694CD}" type="slidenum">
              <a:rPr lang="en-US" smtClean="0">
                <a:solidFill>
                  <a:schemeClr val="tx1"/>
                </a:solidFill>
              </a:rPr>
              <a:pPr fontAlgn="base">
                <a:spcAft>
                  <a:spcPct val="0"/>
                </a:spcAft>
              </a:pPr>
              <a:t>51</a:t>
            </a:fld>
            <a:endParaRPr lang="en-US" smtClean="0">
              <a:solidFill>
                <a:schemeClr val="tx1"/>
              </a:solidFill>
            </a:endParaRPr>
          </a:p>
        </p:txBody>
      </p:sp>
    </p:spTree>
  </p:cSld>
  <p:clrMapOvr>
    <a:masterClrMapping/>
  </p:clrMapOvr>
  <p:transition spd="slow">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rtlCol="0">
            <a:normAutofit/>
          </a:bodyPr>
          <a:lstStyle/>
          <a:p>
            <a:pPr eaLnBrk="1" fontAlgn="auto" hangingPunct="1">
              <a:spcAft>
                <a:spcPts val="0"/>
              </a:spcAft>
              <a:defRPr/>
            </a:pPr>
            <a:r>
              <a:rPr lang="en-CA" sz="4000" smtClean="0"/>
              <a:t>Indigenous Human Rights under International Law</a:t>
            </a:r>
          </a:p>
        </p:txBody>
      </p:sp>
      <p:sp>
        <p:nvSpPr>
          <p:cNvPr id="173058" name="Rectangle 3"/>
          <p:cNvSpPr>
            <a:spLocks noGrp="1" noChangeArrowheads="1"/>
          </p:cNvSpPr>
          <p:nvPr>
            <p:ph idx="1"/>
          </p:nvPr>
        </p:nvSpPr>
        <p:spPr/>
        <p:txBody>
          <a:bodyPr/>
          <a:lstStyle/>
          <a:p>
            <a:pPr eaLnBrk="1" hangingPunct="1"/>
            <a:r>
              <a:rPr lang="en-US" smtClean="0"/>
              <a:t>International system</a:t>
            </a:r>
          </a:p>
          <a:p>
            <a:pPr lvl="1" eaLnBrk="1" hangingPunct="1"/>
            <a:r>
              <a:rPr lang="en-US" smtClean="0"/>
              <a:t>United Nations</a:t>
            </a:r>
          </a:p>
          <a:p>
            <a:pPr lvl="2" eaLnBrk="1" hangingPunct="1"/>
            <a:r>
              <a:rPr lang="en-US" smtClean="0"/>
              <a:t>General Human Rights</a:t>
            </a:r>
          </a:p>
          <a:p>
            <a:pPr lvl="2" eaLnBrk="1" hangingPunct="1"/>
            <a:r>
              <a:rPr lang="en-US" smtClean="0"/>
              <a:t>Declaration on the Rights of Indigenous Rights</a:t>
            </a:r>
          </a:p>
          <a:p>
            <a:pPr lvl="1" eaLnBrk="1" hangingPunct="1"/>
            <a:r>
              <a:rPr lang="en-US" smtClean="0"/>
              <a:t>Organization of American States </a:t>
            </a:r>
          </a:p>
          <a:p>
            <a:pPr lvl="2" eaLnBrk="1" hangingPunct="1"/>
            <a:r>
              <a:rPr lang="en-US" smtClean="0"/>
              <a:t>OAS Charter</a:t>
            </a:r>
          </a:p>
          <a:p>
            <a:pPr lvl="2" eaLnBrk="1" hangingPunct="1"/>
            <a:r>
              <a:rPr lang="en-US" smtClean="0"/>
              <a:t>American Declaration on the Rights and Duties of Man</a:t>
            </a:r>
          </a:p>
          <a:p>
            <a:pPr lvl="1" eaLnBrk="1" hangingPunct="1">
              <a:buFontTx/>
              <a:buNone/>
            </a:pPr>
            <a:endParaRPr lang="en-US" smtClean="0"/>
          </a:p>
          <a:p>
            <a:pPr eaLnBrk="1" hangingPunct="1"/>
            <a:endParaRPr lang="en-CA" smtClean="0"/>
          </a:p>
        </p:txBody>
      </p:sp>
      <p:sp>
        <p:nvSpPr>
          <p:cNvPr id="173059" name="Slide Number Placeholder 1"/>
          <p:cNvSpPr>
            <a:spLocks noGrp="1"/>
          </p:cNvSpPr>
          <p:nvPr>
            <p:ph type="sldNum" sz="quarter" idx="12"/>
          </p:nvPr>
        </p:nvSpPr>
        <p:spPr>
          <a:noFill/>
          <a:ln>
            <a:miter lim="800000"/>
            <a:headEnd/>
            <a:tailEnd/>
          </a:ln>
        </p:spPr>
        <p:txBody>
          <a:bodyPr/>
          <a:lstStyle/>
          <a:p>
            <a:pPr fontAlgn="base">
              <a:spcAft>
                <a:spcPct val="0"/>
              </a:spcAft>
            </a:pPr>
            <a:fld id="{F800C485-308C-492D-A559-AEE9C1EF88FE}" type="slidenum">
              <a:rPr lang="en-US" smtClean="0">
                <a:solidFill>
                  <a:schemeClr val="tx1"/>
                </a:solidFill>
              </a:rPr>
              <a:pPr fontAlgn="base">
                <a:spcAft>
                  <a:spcPct val="0"/>
                </a:spcAft>
              </a:pPr>
              <a:t>52</a:t>
            </a:fld>
            <a:endParaRPr lang="en-US" smtClean="0">
              <a:solidFill>
                <a:schemeClr val="tx1"/>
              </a:solidFill>
            </a:endParaRPr>
          </a:p>
        </p:txBody>
      </p:sp>
    </p:spTree>
  </p:cSld>
  <p:clrMapOvr>
    <a:masterClrMapping/>
  </p:clrMapOvr>
  <p:transition spd="slow">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1752600"/>
            <a:ext cx="8229600" cy="762000"/>
          </a:xfrm>
        </p:spPr>
        <p:txBody>
          <a:bodyPr rtlCol="0">
            <a:normAutofit fontScale="90000"/>
          </a:bodyPr>
          <a:lstStyle/>
          <a:p>
            <a:pPr eaLnBrk="1" fontAlgn="auto" hangingPunct="1">
              <a:spcAft>
                <a:spcPts val="0"/>
              </a:spcAft>
              <a:defRPr/>
            </a:pPr>
            <a:r>
              <a:rPr lang="en-US" sz="3200" dirty="0" smtClean="0"/>
              <a:t>Sources of International Law</a:t>
            </a:r>
            <a:br>
              <a:rPr lang="en-US" sz="3200" dirty="0" smtClean="0"/>
            </a:br>
            <a:endParaRPr lang="en-CA" sz="3200" dirty="0" smtClean="0"/>
          </a:p>
        </p:txBody>
      </p:sp>
      <p:sp>
        <p:nvSpPr>
          <p:cNvPr id="174082" name="Rectangle 3"/>
          <p:cNvSpPr>
            <a:spLocks noGrp="1" noChangeArrowheads="1"/>
          </p:cNvSpPr>
          <p:nvPr>
            <p:ph idx="1"/>
          </p:nvPr>
        </p:nvSpPr>
        <p:spPr>
          <a:xfrm>
            <a:off x="457200" y="2590800"/>
            <a:ext cx="8229600" cy="3886200"/>
          </a:xfrm>
        </p:spPr>
        <p:txBody>
          <a:bodyPr/>
          <a:lstStyle/>
          <a:p>
            <a:pPr eaLnBrk="1" hangingPunct="1">
              <a:spcBef>
                <a:spcPts val="275"/>
              </a:spcBef>
            </a:pPr>
            <a:r>
              <a:rPr lang="en-US" sz="2800" smtClean="0"/>
              <a:t>Hard law – binding on States: </a:t>
            </a:r>
          </a:p>
          <a:p>
            <a:pPr lvl="1" eaLnBrk="1" hangingPunct="1">
              <a:spcBef>
                <a:spcPts val="275"/>
              </a:spcBef>
            </a:pPr>
            <a:r>
              <a:rPr lang="en-US" sz="2400" smtClean="0"/>
              <a:t>Treaties/covenants/conventions –  countries must take steps to sign/ratify</a:t>
            </a:r>
          </a:p>
          <a:p>
            <a:pPr lvl="1" eaLnBrk="1" hangingPunct="1">
              <a:spcBef>
                <a:spcPts val="275"/>
              </a:spcBef>
            </a:pPr>
            <a:r>
              <a:rPr lang="en-US" sz="2400" smtClean="0"/>
              <a:t>Customary international law – applies to all countries</a:t>
            </a:r>
          </a:p>
          <a:p>
            <a:pPr eaLnBrk="1" hangingPunct="1">
              <a:spcBef>
                <a:spcPts val="275"/>
              </a:spcBef>
            </a:pPr>
            <a:r>
              <a:rPr lang="en-US" sz="2800" smtClean="0"/>
              <a:t>Soft law – not directly binding on their own:</a:t>
            </a:r>
          </a:p>
          <a:p>
            <a:pPr lvl="1" eaLnBrk="1" hangingPunct="1">
              <a:spcBef>
                <a:spcPts val="275"/>
              </a:spcBef>
            </a:pPr>
            <a:r>
              <a:rPr lang="en-US" sz="2400" smtClean="0"/>
              <a:t>General assembly resolutions</a:t>
            </a:r>
          </a:p>
          <a:p>
            <a:pPr lvl="1" eaLnBrk="1" hangingPunct="1">
              <a:spcBef>
                <a:spcPts val="275"/>
              </a:spcBef>
            </a:pPr>
            <a:r>
              <a:rPr lang="en-US" sz="2400" smtClean="0"/>
              <a:t>Declarations</a:t>
            </a:r>
          </a:p>
          <a:p>
            <a:pPr lvl="1" eaLnBrk="1" hangingPunct="1">
              <a:spcBef>
                <a:spcPts val="275"/>
              </a:spcBef>
            </a:pPr>
            <a:r>
              <a:rPr lang="en-US" sz="2400" smtClean="0"/>
              <a:t>Reports/comments of UN committees</a:t>
            </a:r>
          </a:p>
          <a:p>
            <a:pPr lvl="1" eaLnBrk="1" hangingPunct="1">
              <a:spcBef>
                <a:spcPts val="275"/>
              </a:spcBef>
              <a:buFontTx/>
              <a:buNone/>
            </a:pPr>
            <a:endParaRPr lang="en-US" sz="2400" smtClean="0"/>
          </a:p>
        </p:txBody>
      </p:sp>
      <p:sp>
        <p:nvSpPr>
          <p:cNvPr id="174083" name="Slide Number Placeholder 1"/>
          <p:cNvSpPr>
            <a:spLocks noGrp="1"/>
          </p:cNvSpPr>
          <p:nvPr>
            <p:ph type="sldNum" sz="quarter" idx="12"/>
          </p:nvPr>
        </p:nvSpPr>
        <p:spPr>
          <a:noFill/>
          <a:ln>
            <a:miter lim="800000"/>
            <a:headEnd/>
            <a:tailEnd/>
          </a:ln>
        </p:spPr>
        <p:txBody>
          <a:bodyPr/>
          <a:lstStyle/>
          <a:p>
            <a:pPr fontAlgn="base">
              <a:spcAft>
                <a:spcPct val="0"/>
              </a:spcAft>
            </a:pPr>
            <a:fld id="{DA09D8B5-24EB-48D1-8C1E-889F7E167B3B}" type="slidenum">
              <a:rPr lang="en-US" smtClean="0">
                <a:solidFill>
                  <a:schemeClr val="tx1"/>
                </a:solidFill>
              </a:rPr>
              <a:pPr fontAlgn="base">
                <a:spcAft>
                  <a:spcPct val="0"/>
                </a:spcAft>
              </a:pPr>
              <a:t>53</a:t>
            </a:fld>
            <a:endParaRPr lang="en-US" smtClean="0">
              <a:solidFill>
                <a:schemeClr val="tx1"/>
              </a:solidFill>
            </a:endParaRPr>
          </a:p>
        </p:txBody>
      </p:sp>
      <p:pic>
        <p:nvPicPr>
          <p:cNvPr id="174084" name="Picture 5" descr="HTG brand smallest"/>
          <p:cNvPicPr>
            <a:picLocks noChangeAspect="1" noChangeArrowheads="1"/>
          </p:cNvPicPr>
          <p:nvPr/>
        </p:nvPicPr>
        <p:blipFill>
          <a:blip r:embed="rId3"/>
          <a:srcRect/>
          <a:stretch>
            <a:fillRect/>
          </a:stretch>
        </p:blipFill>
        <p:spPr bwMode="auto">
          <a:xfrm>
            <a:off x="6781800" y="228600"/>
            <a:ext cx="2159000" cy="1143000"/>
          </a:xfrm>
          <a:prstGeom prst="rect">
            <a:avLst/>
          </a:prstGeom>
          <a:noFill/>
          <a:ln w="9525">
            <a:noFill/>
            <a:miter lim="800000"/>
            <a:headEnd/>
            <a:tailEnd/>
          </a:ln>
        </p:spPr>
      </p:pic>
    </p:spTree>
  </p:cSld>
  <p:clrMapOvr>
    <a:masterClrMapping/>
  </p:clrMapOvr>
  <p:transition spd="slow">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dirty="0"/>
          </a:p>
        </p:txBody>
      </p:sp>
      <p:sp>
        <p:nvSpPr>
          <p:cNvPr id="176130" name="Content Placeholder 2"/>
          <p:cNvSpPr>
            <a:spLocks noGrp="1"/>
          </p:cNvSpPr>
          <p:nvPr>
            <p:ph idx="1"/>
          </p:nvPr>
        </p:nvSpPr>
        <p:spPr>
          <a:xfrm>
            <a:off x="609600" y="2514600"/>
            <a:ext cx="7772400" cy="2590800"/>
          </a:xfrm>
        </p:spPr>
        <p:txBody>
          <a:bodyPr/>
          <a:lstStyle/>
          <a:p>
            <a:pPr eaLnBrk="1" hangingPunct="1"/>
            <a:r>
              <a:rPr lang="en-US" smtClean="0"/>
              <a:t>Full and effective implementation of the Declaration will extinguish the ability of governments to extinguish us- Williams</a:t>
            </a:r>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524000" y="685800"/>
            <a:ext cx="7162800" cy="1143000"/>
          </a:xfrm>
        </p:spPr>
        <p:txBody>
          <a:bodyPr>
            <a:normAutofit fontScale="90000"/>
          </a:bodyPr>
          <a:lstStyle/>
          <a:p>
            <a:pPr eaLnBrk="1" hangingPunct="1">
              <a:defRPr/>
            </a:pPr>
            <a:r>
              <a:rPr lang="en-US" dirty="0" smtClean="0"/>
              <a:t>Foundation for European nations policy of denial and beginning of international law</a:t>
            </a:r>
            <a:endParaRPr lang="en-US" dirty="0"/>
          </a:p>
        </p:txBody>
      </p:sp>
      <p:sp>
        <p:nvSpPr>
          <p:cNvPr id="17" name="Content Placeholder 16"/>
          <p:cNvSpPr>
            <a:spLocks noGrp="1"/>
          </p:cNvSpPr>
          <p:nvPr>
            <p:ph idx="1"/>
          </p:nvPr>
        </p:nvSpPr>
        <p:spPr>
          <a:xfrm>
            <a:off x="457200" y="2332038"/>
            <a:ext cx="8229600" cy="3916362"/>
          </a:xfrm>
        </p:spPr>
        <p:txBody>
          <a:bodyPr>
            <a:normAutofit fontScale="92500"/>
          </a:bodyPr>
          <a:lstStyle/>
          <a:p>
            <a:pPr eaLnBrk="1" hangingPunct="1">
              <a:defRPr/>
            </a:pPr>
            <a:r>
              <a:rPr lang="en-US" dirty="0" smtClean="0"/>
              <a:t>In 1095, at the beginning of the Crusades, Pope Urban II issued an edict-the Papal Bull Terra Nullius (meaning empty land). It gave the kings and princes of Europe the right to "discover" or claim land in non-Christian areas.</a:t>
            </a:r>
          </a:p>
          <a:p>
            <a:pPr eaLnBrk="1" hangingPunct="1">
              <a:defRPr/>
            </a:pPr>
            <a:r>
              <a:rPr lang="en-US" dirty="0"/>
              <a:t>The New World, on paper, was legally </a:t>
            </a:r>
            <a:r>
              <a:rPr lang="en-US" i="1" dirty="0"/>
              <a:t>"vacant"--terra nullius </a:t>
            </a:r>
            <a:r>
              <a:rPr lang="en-US" dirty="0"/>
              <a:t>or </a:t>
            </a:r>
            <a:r>
              <a:rPr lang="en-US" i="1" dirty="0"/>
              <a:t>vacuum </a:t>
            </a:r>
            <a:r>
              <a:rPr lang="en-US" i="1" dirty="0" err="1"/>
              <a:t>domicilium</a:t>
            </a:r>
            <a:r>
              <a:rPr lang="en-US" i="1" dirty="0"/>
              <a:t> </a:t>
            </a:r>
            <a:r>
              <a:rPr lang="en-US" dirty="0"/>
              <a:t>in Latin.</a:t>
            </a:r>
          </a:p>
          <a:p>
            <a:pPr eaLnBrk="1" hangingPunct="1">
              <a:defRPr/>
            </a:pPr>
            <a:endParaRPr lang="en-US" dirty="0"/>
          </a:p>
        </p:txBody>
      </p:sp>
      <p:sp>
        <p:nvSpPr>
          <p:cNvPr id="117763" name="Slide Number Placeholder 1"/>
          <p:cNvSpPr>
            <a:spLocks noGrp="1"/>
          </p:cNvSpPr>
          <p:nvPr>
            <p:ph type="sldNum" sz="quarter" idx="12"/>
          </p:nvPr>
        </p:nvSpPr>
        <p:spPr>
          <a:noFill/>
          <a:ln>
            <a:miter lim="800000"/>
            <a:headEnd/>
            <a:tailEnd/>
          </a:ln>
        </p:spPr>
        <p:txBody>
          <a:bodyPr/>
          <a:lstStyle/>
          <a:p>
            <a:pPr fontAlgn="base">
              <a:spcAft>
                <a:spcPct val="0"/>
              </a:spcAft>
            </a:pPr>
            <a:fld id="{0CFE0328-D47D-4B7C-9941-E02F065DE98C}" type="slidenum">
              <a:rPr lang="en-US" smtClean="0">
                <a:solidFill>
                  <a:schemeClr val="tx1"/>
                </a:solidFill>
              </a:rPr>
              <a:pPr fontAlgn="base">
                <a:spcAft>
                  <a:spcPct val="0"/>
                </a:spcAft>
              </a:pPr>
              <a:t>6</a:t>
            </a:fld>
            <a:endParaRPr lang="en-US" smtClean="0">
              <a:solidFill>
                <a:schemeClr val="tx1"/>
              </a:solidFill>
            </a:endParaRPr>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sp>
        <p:nvSpPr>
          <p:cNvPr id="3" name="Content Placeholder 2"/>
          <p:cNvSpPr>
            <a:spLocks noGrp="1"/>
          </p:cNvSpPr>
          <p:nvPr>
            <p:ph idx="1"/>
          </p:nvPr>
        </p:nvSpPr>
        <p:spPr>
          <a:xfrm>
            <a:off x="1173163" y="1600200"/>
            <a:ext cx="7772400" cy="5257800"/>
          </a:xfrm>
        </p:spPr>
        <p:txBody>
          <a:bodyPr>
            <a:normAutofit lnSpcReduction="10000"/>
          </a:bodyPr>
          <a:lstStyle/>
          <a:p>
            <a:pPr eaLnBrk="1" hangingPunct="1">
              <a:defRPr/>
            </a:pPr>
            <a:r>
              <a:rPr lang="en-US" dirty="0" smtClean="0"/>
              <a:t>"</a:t>
            </a:r>
            <a:r>
              <a:rPr lang="en-US" dirty="0"/>
              <a:t>We grant you [Kings of Spain and Portugal] by these present documents, </a:t>
            </a:r>
            <a:r>
              <a:rPr lang="en-US" b="1" dirty="0"/>
              <a:t>with our Apostolic Authority,</a:t>
            </a:r>
            <a:r>
              <a:rPr lang="en-US" dirty="0"/>
              <a:t> full and free permission to invade, search out, capture, and subjugate the Saracens and pagans and any other unbelievers and enemies of Christ wherever they may be, as well as their kingdoms, duchies, counties, principalities, and other property [...] and to reduce their persons into perpetual slavery. ”</a:t>
            </a:r>
          </a:p>
          <a:p>
            <a:pPr eaLnBrk="1" hangingPunct="1">
              <a:defRPr/>
            </a:pPr>
            <a:endParaRPr lang="en-US" dirty="0"/>
          </a:p>
        </p:txBody>
      </p:sp>
      <p:sp>
        <p:nvSpPr>
          <p:cNvPr id="118787" name="Slide Number Placeholder 3"/>
          <p:cNvSpPr>
            <a:spLocks noGrp="1"/>
          </p:cNvSpPr>
          <p:nvPr>
            <p:ph type="sldNum" sz="quarter" idx="12"/>
          </p:nvPr>
        </p:nvSpPr>
        <p:spPr>
          <a:noFill/>
          <a:ln>
            <a:miter lim="800000"/>
            <a:headEnd/>
            <a:tailEnd/>
          </a:ln>
        </p:spPr>
        <p:txBody>
          <a:bodyPr/>
          <a:lstStyle/>
          <a:p>
            <a:pPr fontAlgn="base">
              <a:spcAft>
                <a:spcPct val="0"/>
              </a:spcAft>
            </a:pPr>
            <a:fld id="{2E07C40E-5870-4CD7-94BE-F13E3EABC606}" type="slidenum">
              <a:rPr lang="en-US" smtClean="0">
                <a:solidFill>
                  <a:schemeClr val="tx1"/>
                </a:solidFill>
              </a:rPr>
              <a:pPr fontAlgn="base">
                <a:spcAft>
                  <a:spcPct val="0"/>
                </a:spcAft>
              </a:pPr>
              <a:t>7</a:t>
            </a:fld>
            <a:endParaRPr lang="en-US" smtClean="0">
              <a:solidFill>
                <a:schemeClr val="tx1"/>
              </a:solidFill>
            </a:endParaRPr>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sp>
        <p:nvSpPr>
          <p:cNvPr id="3" name="Content Placeholder 2"/>
          <p:cNvSpPr>
            <a:spLocks noGrp="1"/>
          </p:cNvSpPr>
          <p:nvPr>
            <p:ph idx="1"/>
          </p:nvPr>
        </p:nvSpPr>
        <p:spPr>
          <a:xfrm>
            <a:off x="1173163" y="1676400"/>
            <a:ext cx="7772400" cy="5181600"/>
          </a:xfrm>
        </p:spPr>
        <p:txBody>
          <a:bodyPr>
            <a:normAutofit fontScale="92500" lnSpcReduction="10000"/>
          </a:bodyPr>
          <a:lstStyle/>
          <a:p>
            <a:pPr eaLnBrk="1" hangingPunct="1">
              <a:defRPr/>
            </a:pPr>
            <a:r>
              <a:rPr lang="en-US" dirty="0" smtClean="0"/>
              <a:t>This policy was extended in 1452 when Pope Nicholas V issued the bull </a:t>
            </a:r>
            <a:r>
              <a:rPr lang="en-US" dirty="0" err="1" smtClean="0"/>
              <a:t>Romanus</a:t>
            </a:r>
            <a:r>
              <a:rPr lang="en-US" dirty="0" smtClean="0"/>
              <a:t> </a:t>
            </a:r>
            <a:r>
              <a:rPr lang="en-US" dirty="0" err="1" smtClean="0"/>
              <a:t>Pontifex</a:t>
            </a:r>
            <a:r>
              <a:rPr lang="en-US" dirty="0" smtClean="0"/>
              <a:t>, declaring war against all non-Christians throughout the world and authorizing the conquest of their nations and territories. </a:t>
            </a:r>
          </a:p>
          <a:p>
            <a:pPr eaLnBrk="1" hangingPunct="1">
              <a:defRPr/>
            </a:pPr>
            <a:r>
              <a:rPr lang="en-US" dirty="0" smtClean="0"/>
              <a:t>These edicts treated non-Christians as uncivilized and subhuman, and therefore without rights to any land or nation. Christian leaders claimed a God-given right to take control of all lands and used this idea to justify war, colonization, and even slavery.</a:t>
            </a:r>
          </a:p>
          <a:p>
            <a:pPr eaLnBrk="1" hangingPunct="1">
              <a:defRPr/>
            </a:pPr>
            <a:endParaRPr lang="en-US" dirty="0"/>
          </a:p>
        </p:txBody>
      </p:sp>
      <p:sp>
        <p:nvSpPr>
          <p:cNvPr id="119811" name="Slide Number Placeholder 3"/>
          <p:cNvSpPr>
            <a:spLocks noGrp="1"/>
          </p:cNvSpPr>
          <p:nvPr>
            <p:ph type="sldNum" sz="quarter" idx="12"/>
          </p:nvPr>
        </p:nvSpPr>
        <p:spPr>
          <a:noFill/>
          <a:ln>
            <a:miter lim="800000"/>
            <a:headEnd/>
            <a:tailEnd/>
          </a:ln>
        </p:spPr>
        <p:txBody>
          <a:bodyPr/>
          <a:lstStyle/>
          <a:p>
            <a:pPr fontAlgn="base">
              <a:spcAft>
                <a:spcPct val="0"/>
              </a:spcAft>
            </a:pPr>
            <a:fld id="{DA500049-FC8B-4F68-AC75-E0B1E7D760B9}" type="slidenum">
              <a:rPr lang="en-US" smtClean="0">
                <a:solidFill>
                  <a:schemeClr val="tx1"/>
                </a:solidFill>
              </a:rPr>
              <a:pPr fontAlgn="base">
                <a:spcAft>
                  <a:spcPct val="0"/>
                </a:spcAft>
              </a:pPr>
              <a:t>8</a:t>
            </a:fld>
            <a:endParaRPr lang="en-US" smtClean="0">
              <a:solidFill>
                <a:schemeClr val="tx1"/>
              </a:solidFill>
            </a:endParaRPr>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sp>
        <p:nvSpPr>
          <p:cNvPr id="120834" name="Content Placeholder 2"/>
          <p:cNvSpPr>
            <a:spLocks noGrp="1"/>
          </p:cNvSpPr>
          <p:nvPr>
            <p:ph idx="1"/>
          </p:nvPr>
        </p:nvSpPr>
        <p:spPr/>
        <p:txBody>
          <a:bodyPr/>
          <a:lstStyle/>
          <a:p>
            <a:pPr eaLnBrk="1" hangingPunct="1"/>
            <a:r>
              <a:rPr lang="en-US" smtClean="0"/>
              <a:t>By the time Christopher Columbus set sail in 1492, this Doctrine of Discovery was a well-established idea in the Christian world. When he reached the Americas, Columbus performed a ceremony to "take possession" of all lands "discovered," meaning all territory not occupied by Christians. </a:t>
            </a:r>
          </a:p>
        </p:txBody>
      </p:sp>
      <p:sp>
        <p:nvSpPr>
          <p:cNvPr id="120835" name="Slide Number Placeholder 3"/>
          <p:cNvSpPr>
            <a:spLocks noGrp="1"/>
          </p:cNvSpPr>
          <p:nvPr>
            <p:ph type="sldNum" sz="quarter" idx="12"/>
          </p:nvPr>
        </p:nvSpPr>
        <p:spPr>
          <a:noFill/>
          <a:ln>
            <a:miter lim="800000"/>
            <a:headEnd/>
            <a:tailEnd/>
          </a:ln>
        </p:spPr>
        <p:txBody>
          <a:bodyPr/>
          <a:lstStyle/>
          <a:p>
            <a:pPr fontAlgn="base">
              <a:spcAft>
                <a:spcPct val="0"/>
              </a:spcAft>
            </a:pPr>
            <a:fld id="{E8DB6BB7-3D79-4E10-B4F4-E8EFD474DE8F}" type="slidenum">
              <a:rPr lang="en-US" smtClean="0">
                <a:solidFill>
                  <a:schemeClr val="tx1"/>
                </a:solidFill>
              </a:rPr>
              <a:pPr fontAlgn="base">
                <a:spcAft>
                  <a:spcPct val="0"/>
                </a:spcAft>
              </a:pPr>
              <a:t>9</a:t>
            </a:fld>
            <a:endParaRPr lang="en-US" smtClean="0">
              <a:solidFill>
                <a:schemeClr val="tx1"/>
              </a:solidFill>
            </a:endParaRPr>
          </a:p>
        </p:txBody>
      </p:sp>
    </p:spTree>
  </p:cSld>
  <p:clrMapOvr>
    <a:masterClrMapping/>
  </p:clrMapOvr>
  <p:transition spd="slow">
    <p:fade thruBlk="1"/>
  </p:transition>
</p:sld>
</file>

<file path=ppt/theme/theme1.xml><?xml version="1.0" encoding="utf-8"?>
<a:theme xmlns:a="http://schemas.openxmlformats.org/drawingml/2006/main" name="2_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Berlin Sans FB"/>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1867</TotalTime>
  <Words>4011</Words>
  <Application>Microsoft Office PowerPoint</Application>
  <PresentationFormat>On-screen Show (4:3)</PresentationFormat>
  <Paragraphs>210</Paragraphs>
  <Slides>54</Slides>
  <Notes>9</Notes>
  <HiddenSlides>0</HiddenSlides>
  <MMClips>0</MMClips>
  <ScaleCrop>false</ScaleCrop>
  <HeadingPairs>
    <vt:vector size="6" baseType="variant">
      <vt:variant>
        <vt:lpstr>Fonts Used</vt:lpstr>
      </vt:variant>
      <vt:variant>
        <vt:i4>8</vt:i4>
      </vt:variant>
      <vt:variant>
        <vt:lpstr>Design Template</vt:lpstr>
      </vt:variant>
      <vt:variant>
        <vt:i4>108</vt:i4>
      </vt:variant>
      <vt:variant>
        <vt:lpstr>Slide Titles</vt:lpstr>
      </vt:variant>
      <vt:variant>
        <vt:i4>54</vt:i4>
      </vt:variant>
    </vt:vector>
  </HeadingPairs>
  <TitlesOfParts>
    <vt:vector size="170" baseType="lpstr">
      <vt:lpstr>Calibri</vt:lpstr>
      <vt:lpstr>Arial</vt:lpstr>
      <vt:lpstr>Wingdings</vt:lpstr>
      <vt:lpstr>Berlin Sans FB</vt:lpstr>
      <vt:lpstr>Arial Rounded MT Bold</vt:lpstr>
      <vt:lpstr>Times New Roman</vt:lpstr>
      <vt:lpstr>Courier</vt:lpstr>
      <vt:lpstr>MS PGothic</vt:lpstr>
      <vt:lpstr>2_Dad`s Tie</vt:lpstr>
      <vt:lpstr>3_Dad`s Tie</vt:lpstr>
      <vt:lpstr>Default Design</vt:lpstr>
      <vt:lpstr>1_Default Design</vt:lpstr>
      <vt:lpstr>2_Default Design</vt:lpstr>
      <vt:lpstr>3_Default Design</vt:lpstr>
      <vt:lpstr>4_Default Design</vt:lpstr>
      <vt:lpstr>5_Default Design</vt:lpstr>
      <vt:lpstr>6_Default Design</vt:lpstr>
      <vt:lpstr>2_Dad`s Tie</vt:lpstr>
      <vt:lpstr>2_Dad`s Tie</vt:lpstr>
      <vt:lpstr>2_Dad`s Tie</vt:lpstr>
      <vt:lpstr>2_Dad`s Tie</vt:lpstr>
      <vt:lpstr>2_Dad`s Tie</vt:lpstr>
      <vt:lpstr>2_Dad`s Tie</vt:lpstr>
      <vt:lpstr>2_Dad`s Tie</vt:lpstr>
      <vt:lpstr>2_Dad`s Tie</vt:lpstr>
      <vt:lpstr>2_Dad`s Tie</vt:lpstr>
      <vt:lpstr>2_Dad`s Tie</vt:lpstr>
      <vt:lpstr>2_Dad`s Tie</vt:lpstr>
      <vt:lpstr>3_Dad`s Tie</vt:lpstr>
      <vt:lpstr>3_Dad`s Tie</vt:lpstr>
      <vt:lpstr>3_Dad`s Tie</vt:lpstr>
      <vt:lpstr>3_Dad`s Tie</vt:lpstr>
      <vt:lpstr>3_Dad`s Tie</vt:lpstr>
      <vt:lpstr>3_Dad`s Tie</vt:lpstr>
      <vt:lpstr>3_Dad`s Tie</vt:lpstr>
      <vt:lpstr>3_Dad`s Tie</vt:lpstr>
      <vt:lpstr>3_Dad`s Tie</vt:lpstr>
      <vt:lpstr>3_Dad`s Tie</vt:lpstr>
      <vt:lpstr>3_Dad`s Tie</vt:lpstr>
      <vt:lpstr>Default Design</vt:lpstr>
      <vt:lpstr>Default Design</vt:lpstr>
      <vt:lpstr>Default Design</vt:lpstr>
      <vt:lpstr>Default Design</vt:lpstr>
      <vt:lpstr>Default Design</vt:lpstr>
      <vt:lpstr>Default Design</vt:lpstr>
      <vt:lpstr>Default Design</vt:lpstr>
      <vt:lpstr>Default Design</vt:lpstr>
      <vt:lpstr>Default Design</vt:lpstr>
      <vt:lpstr>Default Design</vt:lpstr>
      <vt:lpstr>Default Design</vt:lpstr>
      <vt:lpstr>1_Default Design</vt:lpstr>
      <vt:lpstr>1_Default Design</vt:lpstr>
      <vt:lpstr>1_Default Design</vt:lpstr>
      <vt:lpstr>1_Default Design</vt:lpstr>
      <vt:lpstr>1_Default Design</vt:lpstr>
      <vt:lpstr>1_Default Design</vt:lpstr>
      <vt:lpstr>1_Default Design</vt:lpstr>
      <vt:lpstr>1_Default Design</vt:lpstr>
      <vt:lpstr>1_Default Design</vt:lpstr>
      <vt:lpstr>1_Default Design</vt:lpstr>
      <vt:lpstr>1_Default Design</vt:lpstr>
      <vt:lpstr>2_Default Design</vt:lpstr>
      <vt:lpstr>2_Default Design</vt:lpstr>
      <vt:lpstr>2_Default Design</vt:lpstr>
      <vt:lpstr>2_Default Design</vt:lpstr>
      <vt:lpstr>2_Default Design</vt:lpstr>
      <vt:lpstr>2_Default Design</vt:lpstr>
      <vt:lpstr>2_Default Design</vt:lpstr>
      <vt:lpstr>2_Default Design</vt:lpstr>
      <vt:lpstr>2_Default Design</vt:lpstr>
      <vt:lpstr>2_Default Design</vt:lpstr>
      <vt:lpstr>2_Default Design</vt:lpstr>
      <vt:lpstr>3_Default Design</vt:lpstr>
      <vt:lpstr>3_Default Design</vt:lpstr>
      <vt:lpstr>3_Default Design</vt:lpstr>
      <vt:lpstr>3_Default Design</vt:lpstr>
      <vt:lpstr>3_Default Design</vt:lpstr>
      <vt:lpstr>3_Default Design</vt:lpstr>
      <vt:lpstr>3_Default Design</vt:lpstr>
      <vt:lpstr>3_Default Design</vt:lpstr>
      <vt:lpstr>3_Default Design</vt:lpstr>
      <vt:lpstr>3_Default Design</vt:lpstr>
      <vt:lpstr>3_Default Design</vt:lpstr>
      <vt:lpstr>4_Default Design</vt:lpstr>
      <vt:lpstr>4_Default Design</vt:lpstr>
      <vt:lpstr>4_Default Design</vt:lpstr>
      <vt:lpstr>4_Default Design</vt:lpstr>
      <vt:lpstr>4_Default Design</vt:lpstr>
      <vt:lpstr>4_Default Design</vt:lpstr>
      <vt:lpstr>4_Default Design</vt:lpstr>
      <vt:lpstr>4_Default Design</vt:lpstr>
      <vt:lpstr>4_Default Design</vt:lpstr>
      <vt:lpstr>4_Default Design</vt:lpstr>
      <vt:lpstr>4_Default Design</vt:lpstr>
      <vt:lpstr>5_Default Design</vt:lpstr>
      <vt:lpstr>5_Default Design</vt:lpstr>
      <vt:lpstr>5_Default Design</vt:lpstr>
      <vt:lpstr>5_Default Design</vt:lpstr>
      <vt:lpstr>5_Default Design</vt:lpstr>
      <vt:lpstr>5_Default Design</vt:lpstr>
      <vt:lpstr>5_Default Design</vt:lpstr>
      <vt:lpstr>5_Default Design</vt:lpstr>
      <vt:lpstr>5_Default Design</vt:lpstr>
      <vt:lpstr>5_Default Design</vt:lpstr>
      <vt:lpstr>5_Default Design</vt:lpstr>
      <vt:lpstr>6_Default Design</vt:lpstr>
      <vt:lpstr>6_Default Design</vt:lpstr>
      <vt:lpstr>6_Default Design</vt:lpstr>
      <vt:lpstr>6_Default Design</vt:lpstr>
      <vt:lpstr>6_Default Design</vt:lpstr>
      <vt:lpstr>6_Default Design</vt:lpstr>
      <vt:lpstr>6_Default Design</vt:lpstr>
      <vt:lpstr>6_Default Design</vt:lpstr>
      <vt:lpstr>6_Default Design</vt:lpstr>
      <vt:lpstr>6_Default Design</vt:lpstr>
      <vt:lpstr>6_Default Design</vt:lpstr>
      <vt:lpstr>Debunking the Doctrine of Discovery:  Colonial excuse for the seizure of lands and oppression of peoples</vt:lpstr>
      <vt:lpstr>Doctrine of discovery</vt:lpstr>
      <vt:lpstr>Extinguishment </vt:lpstr>
      <vt:lpstr>Slide 4</vt:lpstr>
      <vt:lpstr>Slide 5</vt:lpstr>
      <vt:lpstr>Foundation for European nations policy of denial and beginning of international law</vt:lpstr>
      <vt:lpstr>Slide 7</vt:lpstr>
      <vt:lpstr>Slide 8</vt:lpstr>
      <vt:lpstr>Slide 9</vt:lpstr>
      <vt:lpstr>Slide 10</vt:lpstr>
      <vt:lpstr>16th Century Era attitudes</vt:lpstr>
      <vt:lpstr>Slide 12</vt:lpstr>
      <vt:lpstr>Slide 13</vt:lpstr>
      <vt:lpstr>Other side of argument</vt:lpstr>
      <vt:lpstr>Slide 15</vt:lpstr>
      <vt:lpstr>Pope Paul III on June 2, 1537</vt:lpstr>
      <vt:lpstr>Extinguishment by Judicial decisions and political positions</vt:lpstr>
      <vt:lpstr>Johnson v. McIntosh- establishing of domestic law leaning to denial policy</vt:lpstr>
      <vt:lpstr> </vt:lpstr>
      <vt:lpstr>Slide 20</vt:lpstr>
      <vt:lpstr>Slide 21</vt:lpstr>
      <vt:lpstr>Canada courts adopt Johnson beginning with St Catherine’s Milling</vt:lpstr>
      <vt:lpstr>St Catherine Milling- Judicial Committee of the Privy Council</vt:lpstr>
      <vt:lpstr>Slide 24</vt:lpstr>
      <vt:lpstr>   Canada’s Defense in Mikmaq Tribal Society v. Canada UN Human Rights Committee (1980)</vt:lpstr>
      <vt:lpstr>Calder</vt:lpstr>
      <vt:lpstr>Sparrow SCC</vt:lpstr>
      <vt:lpstr>Delgamuukw SCC</vt:lpstr>
      <vt:lpstr>Tsilhqot’in decision BCCA 2011</vt:lpstr>
      <vt:lpstr>Slide 30</vt:lpstr>
      <vt:lpstr>Slide 31</vt:lpstr>
      <vt:lpstr>Slide 32</vt:lpstr>
      <vt:lpstr>Mabo</vt:lpstr>
      <vt:lpstr>Slide 34</vt:lpstr>
      <vt:lpstr>Slide 35</vt:lpstr>
      <vt:lpstr>Indigenous Human Rights Era</vt:lpstr>
      <vt:lpstr> The Case of Awas Tingni vs. Nicaragua  Decision of the Inter-American Court</vt:lpstr>
      <vt:lpstr>The Case of Dann vs. the United States   Decision of the Inter-American Commission</vt:lpstr>
      <vt:lpstr>The Case of the Maya Indigenous Communities of the Toledo District vs. Belize The Obligations of the State under Article XXIII</vt:lpstr>
      <vt:lpstr>Case of the Saramaka People v. Suriname November 28, 2007</vt:lpstr>
      <vt:lpstr>Case of the Sawhoyamaxa Indigenous Community v. Paraguay</vt:lpstr>
      <vt:lpstr>Cont.</vt:lpstr>
      <vt:lpstr>International Human Rights in Protection of Indigenous Peoples Rights </vt:lpstr>
      <vt:lpstr>Hul’qumi’num Treaty Group v. Canada</vt:lpstr>
      <vt:lpstr>Admissibility ruling</vt:lpstr>
      <vt:lpstr>Admissibility ruling</vt:lpstr>
      <vt:lpstr> The 20th Century  Indigenous Human Rights Era  UN Committee on the Elimination of Racial Discrimination     General  Recommendation No. 23 on Indigenous Peoples                                                                     (1997)</vt:lpstr>
      <vt:lpstr>Slide 48</vt:lpstr>
      <vt:lpstr>Slide 49</vt:lpstr>
      <vt:lpstr>      United Nations Declaration on the Rights of Indigenous Peoples</vt:lpstr>
      <vt:lpstr>Slide 51</vt:lpstr>
      <vt:lpstr>Indigenous Human Rights under International Law</vt:lpstr>
      <vt:lpstr>Sources of International Law </vt:lpstr>
      <vt:lpstr>Slide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Debunking the Doctrine of Discovery:  Colonial excuse for the seizure of lands and oppression of peoples</dc:title>
  <dc:creator>Robert Morales</dc:creator>
  <cp:lastModifiedBy>Gail Davidson</cp:lastModifiedBy>
  <cp:revision>46</cp:revision>
  <dcterms:created xsi:type="dcterms:W3CDTF">2013-01-20T19:25:52Z</dcterms:created>
  <dcterms:modified xsi:type="dcterms:W3CDTF">2013-01-25T21:08:34Z</dcterms:modified>
</cp:coreProperties>
</file>